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4.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5.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8" r:id="rId2"/>
    <p:sldMasterId id="2147483703" r:id="rId3"/>
    <p:sldMasterId id="2147483735" r:id="rId4"/>
    <p:sldMasterId id="2147483775" r:id="rId5"/>
    <p:sldMasterId id="2147483809" r:id="rId6"/>
  </p:sldMasterIdLst>
  <p:notesMasterIdLst>
    <p:notesMasterId r:id="rId30"/>
  </p:notesMasterIdLst>
  <p:sldIdLst>
    <p:sldId id="1627" r:id="rId7"/>
    <p:sldId id="1580" r:id="rId8"/>
    <p:sldId id="325" r:id="rId9"/>
    <p:sldId id="1581" r:id="rId10"/>
    <p:sldId id="1585" r:id="rId11"/>
    <p:sldId id="416" r:id="rId12"/>
    <p:sldId id="496" r:id="rId13"/>
    <p:sldId id="1625" r:id="rId14"/>
    <p:sldId id="584" r:id="rId15"/>
    <p:sldId id="1637" r:id="rId16"/>
    <p:sldId id="332" r:id="rId17"/>
    <p:sldId id="493" r:id="rId18"/>
    <p:sldId id="1638" r:id="rId19"/>
    <p:sldId id="1628" r:id="rId20"/>
    <p:sldId id="585" r:id="rId21"/>
    <p:sldId id="509" r:id="rId22"/>
    <p:sldId id="508" r:id="rId23"/>
    <p:sldId id="1632" r:id="rId24"/>
    <p:sldId id="1631" r:id="rId25"/>
    <p:sldId id="4926" r:id="rId26"/>
    <p:sldId id="1636" r:id="rId27"/>
    <p:sldId id="524" r:id="rId28"/>
    <p:sldId id="4925" r:id="rId29"/>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keCode Intro" id="{5BD39AAF-EF2D-4DBF-8EAA-5DCCE15F0642}">
          <p14:sldIdLst>
            <p14:sldId id="1627"/>
          </p14:sldIdLst>
        </p14:section>
        <p14:section name="Background Context" id="{B2F5A54D-433C-4787-BFB4-CAB0BCE2094C}">
          <p14:sldIdLst>
            <p14:sldId id="1580"/>
            <p14:sldId id="325"/>
            <p14:sldId id="1581"/>
            <p14:sldId id="1585"/>
            <p14:sldId id="416"/>
            <p14:sldId id="496"/>
          </p14:sldIdLst>
        </p14:section>
        <p14:section name="MakeCode" id="{69359ABB-F70E-4950-8CB5-053C85D42474}">
          <p14:sldIdLst>
            <p14:sldId id="1625"/>
            <p14:sldId id="584"/>
          </p14:sldIdLst>
        </p14:section>
        <p14:section name="Demo" id="{332AE67E-10FE-446D-934D-B3D7828E82A8}">
          <p14:sldIdLst>
            <p14:sldId id="1637"/>
            <p14:sldId id="332"/>
            <p14:sldId id="493"/>
            <p14:sldId id="1638"/>
            <p14:sldId id="1628"/>
          </p14:sldIdLst>
        </p14:section>
        <p14:section name="Closing, Resources" id="{7F967A44-75EF-451C-8BB4-3161C16D7251}">
          <p14:sldIdLst>
            <p14:sldId id="585"/>
            <p14:sldId id="509"/>
            <p14:sldId id="508"/>
            <p14:sldId id="1632"/>
          </p14:sldIdLst>
        </p14:section>
        <p14:section name="Appendix Slides" id="{0CE30DCE-4078-4C36-AD4E-323792BC2D3C}">
          <p14:sldIdLst>
            <p14:sldId id="1631"/>
            <p14:sldId id="4926"/>
            <p14:sldId id="1636"/>
            <p14:sldId id="524"/>
            <p14:sldId id="49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acqueline Russell" initials="JR" lastIdx="1" clrIdx="0">
    <p:extLst>
      <p:ext uri="{19B8F6BF-5375-455C-9EA6-DF929625EA0E}">
        <p15:presenceInfo xmlns:p15="http://schemas.microsoft.com/office/powerpoint/2012/main" userId="S::jacqchen@microsoft.com::81a144da-050a-4f85-8001-e4b829a20f6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278F"/>
    <a:srgbClr val="FEFEFE"/>
    <a:srgbClr val="9CCA3A"/>
    <a:srgbClr val="1E364D"/>
    <a:srgbClr val="DC143C"/>
    <a:srgbClr val="E3008C"/>
    <a:srgbClr val="0078D4"/>
    <a:srgbClr val="D400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056" autoAdjust="0"/>
    <p:restoredTop sz="64039" autoAdjust="0"/>
  </p:normalViewPr>
  <p:slideViewPr>
    <p:cSldViewPr snapToGrid="0">
      <p:cViewPr varScale="1">
        <p:scale>
          <a:sx n="66" d="100"/>
          <a:sy n="66" d="100"/>
        </p:scale>
        <p:origin x="2286" y="60"/>
      </p:cViewPr>
      <p:guideLst/>
    </p:cSldViewPr>
  </p:slid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tags" Target="tags/tag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Work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solidFill>
              <a:schemeClr val="bg1">
                <a:lumMod val="75000"/>
              </a:schemeClr>
            </a:solidFill>
            <a:ln>
              <a:solidFill>
                <a:schemeClr val="bg1"/>
              </a:solidFill>
            </a:ln>
          </c:spPr>
          <c:dPt>
            <c:idx val="0"/>
            <c:bubble3D val="0"/>
            <c:spPr>
              <a:solidFill>
                <a:schemeClr val="accent2"/>
              </a:solidFill>
              <a:ln w="19050">
                <a:solidFill>
                  <a:schemeClr val="bg1"/>
                </a:solidFill>
              </a:ln>
              <a:effectLst/>
            </c:spPr>
            <c:extLst>
              <c:ext xmlns:c16="http://schemas.microsoft.com/office/drawing/2014/chart" uri="{C3380CC4-5D6E-409C-BE32-E72D297353CC}">
                <c16:uniqueId val="{00000001-54AC-450B-B513-A4502E943D69}"/>
              </c:ext>
            </c:extLst>
          </c:dPt>
          <c:dPt>
            <c:idx val="1"/>
            <c:bubble3D val="0"/>
            <c:spPr>
              <a:solidFill>
                <a:schemeClr val="bg1">
                  <a:lumMod val="85000"/>
                </a:schemeClr>
              </a:solidFill>
              <a:ln w="19050">
                <a:solidFill>
                  <a:schemeClr val="bg1"/>
                </a:solidFill>
              </a:ln>
              <a:effectLst/>
            </c:spPr>
            <c:extLst>
              <c:ext xmlns:c16="http://schemas.microsoft.com/office/drawing/2014/chart" uri="{C3380CC4-5D6E-409C-BE32-E72D297353CC}">
                <c16:uniqueId val="{00000003-54AC-450B-B513-A4502E943D69}"/>
              </c:ext>
            </c:extLst>
          </c:dPt>
          <c:cat>
            <c:strRef>
              <c:f>Sheet2!$L$32:$L$33</c:f>
              <c:strCache>
                <c:ptCount val="2"/>
                <c:pt idx="0">
                  <c:v>Computer Science</c:v>
                </c:pt>
                <c:pt idx="1">
                  <c:v>All Other</c:v>
                </c:pt>
              </c:strCache>
            </c:strRef>
          </c:cat>
          <c:val>
            <c:numRef>
              <c:f>Sheet2!$M$32:$M$33</c:f>
              <c:numCache>
                <c:formatCode>General</c:formatCode>
                <c:ptCount val="2"/>
                <c:pt idx="0">
                  <c:v>0.03</c:v>
                </c:pt>
                <c:pt idx="1">
                  <c:v>0.97</c:v>
                </c:pt>
              </c:numCache>
            </c:numRef>
          </c:val>
          <c:extLst>
            <c:ext xmlns:c16="http://schemas.microsoft.com/office/drawing/2014/chart" uri="{C3380CC4-5D6E-409C-BE32-E72D297353CC}">
              <c16:uniqueId val="{00000004-54AC-450B-B513-A4502E943D69}"/>
            </c:ext>
          </c:extLst>
        </c:ser>
        <c:dLbls>
          <c:showLegendKey val="0"/>
          <c:showVal val="0"/>
          <c:showCatName val="0"/>
          <c:showSerName val="0"/>
          <c:showPercent val="0"/>
          <c:showBubbleSize val="0"/>
          <c:showLeaderLines val="1"/>
        </c:dLbls>
        <c:firstSliceAng val="45"/>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2B46-4B32-8A81-92ABD146D870}"/>
              </c:ext>
            </c:extLst>
          </c:dPt>
          <c:dPt>
            <c:idx val="1"/>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3-2B46-4B32-8A81-92ABD146D870}"/>
              </c:ext>
            </c:extLst>
          </c:dPt>
          <c:cat>
            <c:strRef>
              <c:f>Sheet2!$P$37:$P$38</c:f>
              <c:strCache>
                <c:ptCount val="2"/>
                <c:pt idx="0">
                  <c:v>Women</c:v>
                </c:pt>
                <c:pt idx="1">
                  <c:v>Men</c:v>
                </c:pt>
              </c:strCache>
            </c:strRef>
          </c:cat>
          <c:val>
            <c:numRef>
              <c:f>Sheet2!$Q$37:$Q$38</c:f>
              <c:numCache>
                <c:formatCode>General</c:formatCode>
                <c:ptCount val="2"/>
                <c:pt idx="0">
                  <c:v>0.18</c:v>
                </c:pt>
                <c:pt idx="1">
                  <c:v>0.82</c:v>
                </c:pt>
              </c:numCache>
            </c:numRef>
          </c:val>
          <c:extLst>
            <c:ext xmlns:c16="http://schemas.microsoft.com/office/drawing/2014/chart" uri="{C3380CC4-5D6E-409C-BE32-E72D297353CC}">
              <c16:uniqueId val="{00000004-2B46-4B32-8A81-92ABD146D870}"/>
            </c:ext>
          </c:extLst>
        </c:ser>
        <c:dLbls>
          <c:showLegendKey val="0"/>
          <c:showVal val="0"/>
          <c:showCatName val="0"/>
          <c:showSerName val="0"/>
          <c:showPercent val="0"/>
          <c:showBubbleSize val="0"/>
          <c:showLeaderLines val="1"/>
        </c:dLbls>
        <c:firstSliceAng val="11"/>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2A19-4767-B1BD-E1178C71D47D}"/>
              </c:ext>
            </c:extLst>
          </c:dPt>
          <c:dPt>
            <c:idx val="1"/>
            <c:bubble3D val="0"/>
            <c:spPr>
              <a:solidFill>
                <a:schemeClr val="accent3"/>
              </a:solidFill>
              <a:ln w="19050">
                <a:solidFill>
                  <a:schemeClr val="lt1"/>
                </a:solidFill>
              </a:ln>
              <a:effectLst/>
            </c:spPr>
            <c:extLst>
              <c:ext xmlns:c16="http://schemas.microsoft.com/office/drawing/2014/chart" uri="{C3380CC4-5D6E-409C-BE32-E72D297353CC}">
                <c16:uniqueId val="{00000003-2A19-4767-B1BD-E1178C71D47D}"/>
              </c:ext>
            </c:extLst>
          </c:dPt>
          <c:dPt>
            <c:idx val="2"/>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5-2A19-4767-B1BD-E1178C71D47D}"/>
              </c:ext>
            </c:extLst>
          </c:dPt>
          <c:cat>
            <c:strRef>
              <c:f>Sheet2!$L$38:$L$40</c:f>
              <c:strCache>
                <c:ptCount val="3"/>
                <c:pt idx="0">
                  <c:v>Black</c:v>
                </c:pt>
                <c:pt idx="1">
                  <c:v>Hispanic</c:v>
                </c:pt>
                <c:pt idx="2">
                  <c:v>All Other</c:v>
                </c:pt>
              </c:strCache>
            </c:strRef>
          </c:cat>
          <c:val>
            <c:numRef>
              <c:f>Sheet2!$M$38:$M$40</c:f>
              <c:numCache>
                <c:formatCode>General</c:formatCode>
                <c:ptCount val="3"/>
                <c:pt idx="0">
                  <c:v>0.1</c:v>
                </c:pt>
                <c:pt idx="1">
                  <c:v>0.1</c:v>
                </c:pt>
                <c:pt idx="2">
                  <c:v>0.8</c:v>
                </c:pt>
              </c:numCache>
            </c:numRef>
          </c:val>
          <c:extLst>
            <c:ext xmlns:c16="http://schemas.microsoft.com/office/drawing/2014/chart" uri="{C3380CC4-5D6E-409C-BE32-E72D297353CC}">
              <c16:uniqueId val="{00000006-2A19-4767-B1BD-E1178C71D47D}"/>
            </c:ext>
          </c:extLst>
        </c:ser>
        <c:dLbls>
          <c:showLegendKey val="0"/>
          <c:showVal val="0"/>
          <c:showCatName val="0"/>
          <c:showSerName val="0"/>
          <c:showPercent val="0"/>
          <c:showBubbleSize val="0"/>
          <c:showLeaderLines val="1"/>
        </c:dLbls>
        <c:firstSliceAng val="11"/>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7F5A6C-B3E2-4AA2-BD10-2DE9F683E69A}" type="doc">
      <dgm:prSet loTypeId="urn:microsoft.com/office/officeart/2005/8/layout/pyramid1" loCatId="pyramid" qsTypeId="urn:microsoft.com/office/officeart/2005/8/quickstyle/simple1" qsCatId="simple" csTypeId="urn:microsoft.com/office/officeart/2005/8/colors/colorful5" csCatId="colorful" phldr="1"/>
      <dgm:spPr/>
    </dgm:pt>
    <dgm:pt modelId="{15D0481B-B813-45F0-AA89-A631A3575A78}">
      <dgm:prSet phldrT="[Text]" custT="1"/>
      <dgm:spPr>
        <a:solidFill>
          <a:srgbClr val="00B8B4"/>
        </a:solidFill>
      </dgm:spPr>
      <dgm:t>
        <a:bodyPr/>
        <a:lstStyle/>
        <a:p>
          <a:r>
            <a:rPr lang="en-US" sz="2000" b="1" dirty="0">
              <a:solidFill>
                <a:schemeClr val="tx1">
                  <a:lumMod val="50000"/>
                </a:schemeClr>
              </a:solidFill>
            </a:rPr>
            <a:t>Applying</a:t>
          </a:r>
        </a:p>
      </dgm:t>
    </dgm:pt>
    <dgm:pt modelId="{EACC87EE-0991-4CED-AFA4-589C1C12800E}" type="parTrans" cxnId="{C2C9D1D6-2089-473D-9455-2AB985A92549}">
      <dgm:prSet/>
      <dgm:spPr/>
      <dgm:t>
        <a:bodyPr/>
        <a:lstStyle/>
        <a:p>
          <a:endParaRPr lang="en-US"/>
        </a:p>
      </dgm:t>
    </dgm:pt>
    <dgm:pt modelId="{DC84FE1A-E910-42C8-B03A-835EA96E19C5}" type="sibTrans" cxnId="{C2C9D1D6-2089-473D-9455-2AB985A92549}">
      <dgm:prSet/>
      <dgm:spPr/>
      <dgm:t>
        <a:bodyPr/>
        <a:lstStyle/>
        <a:p>
          <a:endParaRPr lang="en-US"/>
        </a:p>
      </dgm:t>
    </dgm:pt>
    <dgm:pt modelId="{F592B005-321B-42AB-B40F-1BD7020E9D3B}">
      <dgm:prSet phldrT="[Text]" custT="1"/>
      <dgm:spPr>
        <a:solidFill>
          <a:schemeClr val="tx2">
            <a:lumMod val="60000"/>
            <a:lumOff val="40000"/>
          </a:schemeClr>
        </a:solidFill>
      </dgm:spPr>
      <dgm:t>
        <a:bodyPr/>
        <a:lstStyle/>
        <a:p>
          <a:r>
            <a:rPr lang="en-US" sz="2000" b="1" dirty="0">
              <a:solidFill>
                <a:schemeClr val="tx1">
                  <a:lumMod val="50000"/>
                </a:schemeClr>
              </a:solidFill>
            </a:rPr>
            <a:t>Understanding</a:t>
          </a:r>
        </a:p>
      </dgm:t>
    </dgm:pt>
    <dgm:pt modelId="{8FD55C08-904C-4A9C-A27A-9D4B8B2679E1}" type="parTrans" cxnId="{22ADB641-BB0A-4793-BC15-55DF490D0156}">
      <dgm:prSet/>
      <dgm:spPr/>
      <dgm:t>
        <a:bodyPr/>
        <a:lstStyle/>
        <a:p>
          <a:endParaRPr lang="en-US"/>
        </a:p>
      </dgm:t>
    </dgm:pt>
    <dgm:pt modelId="{F110CC71-F86B-4929-9200-FB74552AC2D8}" type="sibTrans" cxnId="{22ADB641-BB0A-4793-BC15-55DF490D0156}">
      <dgm:prSet/>
      <dgm:spPr/>
      <dgm:t>
        <a:bodyPr/>
        <a:lstStyle/>
        <a:p>
          <a:endParaRPr lang="en-US"/>
        </a:p>
      </dgm:t>
    </dgm:pt>
    <dgm:pt modelId="{563B36A1-71AB-4451-A097-2CEEE285CA38}">
      <dgm:prSet phldrT="[Text]" custT="1"/>
      <dgm:spPr>
        <a:solidFill>
          <a:srgbClr val="9966FF"/>
        </a:solidFill>
      </dgm:spPr>
      <dgm:t>
        <a:bodyPr/>
        <a:lstStyle/>
        <a:p>
          <a:r>
            <a:rPr lang="en-US" sz="2000" b="1" dirty="0">
              <a:solidFill>
                <a:schemeClr val="tx1">
                  <a:lumMod val="50000"/>
                </a:schemeClr>
              </a:solidFill>
            </a:rPr>
            <a:t>Remembering</a:t>
          </a:r>
        </a:p>
      </dgm:t>
    </dgm:pt>
    <dgm:pt modelId="{57D4EAC5-77E4-4F0D-9FEE-55EE93B38604}" type="parTrans" cxnId="{7590249B-F55D-4935-90B6-3B9A32A645D5}">
      <dgm:prSet/>
      <dgm:spPr/>
      <dgm:t>
        <a:bodyPr/>
        <a:lstStyle/>
        <a:p>
          <a:endParaRPr lang="en-US"/>
        </a:p>
      </dgm:t>
    </dgm:pt>
    <dgm:pt modelId="{F198FD26-32BD-4958-9911-137165C250B6}" type="sibTrans" cxnId="{7590249B-F55D-4935-90B6-3B9A32A645D5}">
      <dgm:prSet/>
      <dgm:spPr/>
      <dgm:t>
        <a:bodyPr/>
        <a:lstStyle/>
        <a:p>
          <a:endParaRPr lang="en-US"/>
        </a:p>
      </dgm:t>
    </dgm:pt>
    <dgm:pt modelId="{143C56DE-FA7F-4147-85E2-9D7E404E4DCB}">
      <dgm:prSet phldrT="[Text]" custT="1"/>
      <dgm:spPr/>
      <dgm:t>
        <a:bodyPr/>
        <a:lstStyle/>
        <a:p>
          <a:r>
            <a:rPr lang="en-US" sz="2000" b="1" dirty="0">
              <a:solidFill>
                <a:schemeClr val="tx1">
                  <a:lumMod val="50000"/>
                </a:schemeClr>
              </a:solidFill>
            </a:rPr>
            <a:t>Analyzing</a:t>
          </a:r>
        </a:p>
      </dgm:t>
    </dgm:pt>
    <dgm:pt modelId="{787E76F4-15DE-4D27-A480-738C4DD0569A}" type="parTrans" cxnId="{D08749EE-A17A-4295-9027-779623DC7CDE}">
      <dgm:prSet/>
      <dgm:spPr/>
      <dgm:t>
        <a:bodyPr/>
        <a:lstStyle/>
        <a:p>
          <a:endParaRPr lang="en-US"/>
        </a:p>
      </dgm:t>
    </dgm:pt>
    <dgm:pt modelId="{512F80E4-8F63-42F8-A393-9A7A2D003137}" type="sibTrans" cxnId="{D08749EE-A17A-4295-9027-779623DC7CDE}">
      <dgm:prSet/>
      <dgm:spPr/>
      <dgm:t>
        <a:bodyPr/>
        <a:lstStyle/>
        <a:p>
          <a:endParaRPr lang="en-US"/>
        </a:p>
      </dgm:t>
    </dgm:pt>
    <dgm:pt modelId="{BE0EF3D2-704A-419C-942A-4D49D7C49DF5}">
      <dgm:prSet phldrT="[Text]" custT="1"/>
      <dgm:spPr>
        <a:solidFill>
          <a:srgbClr val="FF6600"/>
        </a:solidFill>
      </dgm:spPr>
      <dgm:t>
        <a:bodyPr/>
        <a:lstStyle/>
        <a:p>
          <a:r>
            <a:rPr lang="en-US" sz="2000" b="1" dirty="0">
              <a:solidFill>
                <a:schemeClr val="tx1">
                  <a:lumMod val="50000"/>
                </a:schemeClr>
              </a:solidFill>
            </a:rPr>
            <a:t>Evaluating</a:t>
          </a:r>
        </a:p>
      </dgm:t>
    </dgm:pt>
    <dgm:pt modelId="{82B036DA-8D87-4502-A206-2AA3DF272287}" type="parTrans" cxnId="{E627CA8F-F9A0-44F8-81F3-74518D973145}">
      <dgm:prSet/>
      <dgm:spPr/>
      <dgm:t>
        <a:bodyPr/>
        <a:lstStyle/>
        <a:p>
          <a:endParaRPr lang="en-US"/>
        </a:p>
      </dgm:t>
    </dgm:pt>
    <dgm:pt modelId="{35E17592-972A-47D7-B302-8228A5E4C092}" type="sibTrans" cxnId="{E627CA8F-F9A0-44F8-81F3-74518D973145}">
      <dgm:prSet/>
      <dgm:spPr/>
      <dgm:t>
        <a:bodyPr/>
        <a:lstStyle/>
        <a:p>
          <a:endParaRPr lang="en-US"/>
        </a:p>
      </dgm:t>
    </dgm:pt>
    <dgm:pt modelId="{DE8B6BDD-9D51-4B9F-8CF0-7D0345DBEBDD}">
      <dgm:prSet phldrT="[Text]" custT="1"/>
      <dgm:spPr>
        <a:solidFill>
          <a:srgbClr val="FFC000"/>
        </a:solidFill>
      </dgm:spPr>
      <dgm:t>
        <a:bodyPr/>
        <a:lstStyle/>
        <a:p>
          <a:r>
            <a:rPr lang="en-US" sz="1900" b="1" baseline="0" dirty="0">
              <a:solidFill>
                <a:schemeClr val="tx1">
                  <a:lumMod val="50000"/>
                </a:schemeClr>
              </a:solidFill>
            </a:rPr>
            <a:t>Creating</a:t>
          </a:r>
        </a:p>
      </dgm:t>
    </dgm:pt>
    <dgm:pt modelId="{3179F92A-F453-477F-B2D1-35C33B3D9BE4}" type="parTrans" cxnId="{3508F0D3-CDF3-497F-A612-2F4B361B976D}">
      <dgm:prSet/>
      <dgm:spPr/>
      <dgm:t>
        <a:bodyPr/>
        <a:lstStyle/>
        <a:p>
          <a:endParaRPr lang="en-US"/>
        </a:p>
      </dgm:t>
    </dgm:pt>
    <dgm:pt modelId="{721334F1-0D00-4FC4-9031-39E97A79B97C}" type="sibTrans" cxnId="{3508F0D3-CDF3-497F-A612-2F4B361B976D}">
      <dgm:prSet/>
      <dgm:spPr/>
      <dgm:t>
        <a:bodyPr/>
        <a:lstStyle/>
        <a:p>
          <a:endParaRPr lang="en-US"/>
        </a:p>
      </dgm:t>
    </dgm:pt>
    <dgm:pt modelId="{13882A08-6B50-4279-B1FF-54FDEFC97E49}" type="pres">
      <dgm:prSet presAssocID="{B27F5A6C-B3E2-4AA2-BD10-2DE9F683E69A}" presName="Name0" presStyleCnt="0">
        <dgm:presLayoutVars>
          <dgm:dir/>
          <dgm:animLvl val="lvl"/>
          <dgm:resizeHandles val="exact"/>
        </dgm:presLayoutVars>
      </dgm:prSet>
      <dgm:spPr/>
    </dgm:pt>
    <dgm:pt modelId="{C9327C57-2C1A-496B-86C6-874B4FBA0AB8}" type="pres">
      <dgm:prSet presAssocID="{DE8B6BDD-9D51-4B9F-8CF0-7D0345DBEBDD}" presName="Name8" presStyleCnt="0"/>
      <dgm:spPr/>
    </dgm:pt>
    <dgm:pt modelId="{CD4DB3B3-D626-4A7A-B1E9-1347B00A5BA7}" type="pres">
      <dgm:prSet presAssocID="{DE8B6BDD-9D51-4B9F-8CF0-7D0345DBEBDD}" presName="level" presStyleLbl="node1" presStyleIdx="0" presStyleCnt="6">
        <dgm:presLayoutVars>
          <dgm:chMax val="1"/>
          <dgm:bulletEnabled val="1"/>
        </dgm:presLayoutVars>
      </dgm:prSet>
      <dgm:spPr/>
    </dgm:pt>
    <dgm:pt modelId="{E9BCEC1C-DBDB-44C5-8D18-73924795C9B7}" type="pres">
      <dgm:prSet presAssocID="{DE8B6BDD-9D51-4B9F-8CF0-7D0345DBEBDD}" presName="levelTx" presStyleLbl="revTx" presStyleIdx="0" presStyleCnt="0">
        <dgm:presLayoutVars>
          <dgm:chMax val="1"/>
          <dgm:bulletEnabled val="1"/>
        </dgm:presLayoutVars>
      </dgm:prSet>
      <dgm:spPr/>
    </dgm:pt>
    <dgm:pt modelId="{DBFD47E7-39F3-4EED-9D54-F475D198DF5A}" type="pres">
      <dgm:prSet presAssocID="{BE0EF3D2-704A-419C-942A-4D49D7C49DF5}" presName="Name8" presStyleCnt="0"/>
      <dgm:spPr/>
    </dgm:pt>
    <dgm:pt modelId="{F21B8F40-415E-4515-91CB-92D3E7833F2B}" type="pres">
      <dgm:prSet presAssocID="{BE0EF3D2-704A-419C-942A-4D49D7C49DF5}" presName="level" presStyleLbl="node1" presStyleIdx="1" presStyleCnt="6">
        <dgm:presLayoutVars>
          <dgm:chMax val="1"/>
          <dgm:bulletEnabled val="1"/>
        </dgm:presLayoutVars>
      </dgm:prSet>
      <dgm:spPr/>
    </dgm:pt>
    <dgm:pt modelId="{CB947A71-5BFB-421B-9270-F10C2FED69AE}" type="pres">
      <dgm:prSet presAssocID="{BE0EF3D2-704A-419C-942A-4D49D7C49DF5}" presName="levelTx" presStyleLbl="revTx" presStyleIdx="0" presStyleCnt="0">
        <dgm:presLayoutVars>
          <dgm:chMax val="1"/>
          <dgm:bulletEnabled val="1"/>
        </dgm:presLayoutVars>
      </dgm:prSet>
      <dgm:spPr/>
    </dgm:pt>
    <dgm:pt modelId="{7B46678A-A987-4142-8E05-D91F955D9A01}" type="pres">
      <dgm:prSet presAssocID="{143C56DE-FA7F-4147-85E2-9D7E404E4DCB}" presName="Name8" presStyleCnt="0"/>
      <dgm:spPr/>
    </dgm:pt>
    <dgm:pt modelId="{DFF69707-4C28-4DCD-BD37-639DB5E82C8E}" type="pres">
      <dgm:prSet presAssocID="{143C56DE-FA7F-4147-85E2-9D7E404E4DCB}" presName="level" presStyleLbl="node1" presStyleIdx="2" presStyleCnt="6">
        <dgm:presLayoutVars>
          <dgm:chMax val="1"/>
          <dgm:bulletEnabled val="1"/>
        </dgm:presLayoutVars>
      </dgm:prSet>
      <dgm:spPr/>
    </dgm:pt>
    <dgm:pt modelId="{26C155B8-D928-4E98-9E7A-C88A370C09B3}" type="pres">
      <dgm:prSet presAssocID="{143C56DE-FA7F-4147-85E2-9D7E404E4DCB}" presName="levelTx" presStyleLbl="revTx" presStyleIdx="0" presStyleCnt="0">
        <dgm:presLayoutVars>
          <dgm:chMax val="1"/>
          <dgm:bulletEnabled val="1"/>
        </dgm:presLayoutVars>
      </dgm:prSet>
      <dgm:spPr/>
    </dgm:pt>
    <dgm:pt modelId="{29C01F2E-0C63-46E8-AA0D-AB1E82CF41EF}" type="pres">
      <dgm:prSet presAssocID="{15D0481B-B813-45F0-AA89-A631A3575A78}" presName="Name8" presStyleCnt="0"/>
      <dgm:spPr/>
    </dgm:pt>
    <dgm:pt modelId="{3EB3A317-3316-49BB-90B2-63E969DF9BBF}" type="pres">
      <dgm:prSet presAssocID="{15D0481B-B813-45F0-AA89-A631A3575A78}" presName="level" presStyleLbl="node1" presStyleIdx="3" presStyleCnt="6">
        <dgm:presLayoutVars>
          <dgm:chMax val="1"/>
          <dgm:bulletEnabled val="1"/>
        </dgm:presLayoutVars>
      </dgm:prSet>
      <dgm:spPr/>
    </dgm:pt>
    <dgm:pt modelId="{DFD4900C-4E31-4BCB-B6B4-3FA44B7FF83A}" type="pres">
      <dgm:prSet presAssocID="{15D0481B-B813-45F0-AA89-A631A3575A78}" presName="levelTx" presStyleLbl="revTx" presStyleIdx="0" presStyleCnt="0">
        <dgm:presLayoutVars>
          <dgm:chMax val="1"/>
          <dgm:bulletEnabled val="1"/>
        </dgm:presLayoutVars>
      </dgm:prSet>
      <dgm:spPr/>
    </dgm:pt>
    <dgm:pt modelId="{E831F93C-455F-44DC-A7E1-3800A24A1587}" type="pres">
      <dgm:prSet presAssocID="{F592B005-321B-42AB-B40F-1BD7020E9D3B}" presName="Name8" presStyleCnt="0"/>
      <dgm:spPr/>
    </dgm:pt>
    <dgm:pt modelId="{9C260619-BBE8-42E8-B5D2-3E07EFC38B8E}" type="pres">
      <dgm:prSet presAssocID="{F592B005-321B-42AB-B40F-1BD7020E9D3B}" presName="level" presStyleLbl="node1" presStyleIdx="4" presStyleCnt="6">
        <dgm:presLayoutVars>
          <dgm:chMax val="1"/>
          <dgm:bulletEnabled val="1"/>
        </dgm:presLayoutVars>
      </dgm:prSet>
      <dgm:spPr/>
    </dgm:pt>
    <dgm:pt modelId="{D33CAEE2-2873-499C-A5AE-A0EA002DF8B7}" type="pres">
      <dgm:prSet presAssocID="{F592B005-321B-42AB-B40F-1BD7020E9D3B}" presName="levelTx" presStyleLbl="revTx" presStyleIdx="0" presStyleCnt="0">
        <dgm:presLayoutVars>
          <dgm:chMax val="1"/>
          <dgm:bulletEnabled val="1"/>
        </dgm:presLayoutVars>
      </dgm:prSet>
      <dgm:spPr/>
    </dgm:pt>
    <dgm:pt modelId="{345DE33E-5564-43F8-99B4-F4FC5CFA1D33}" type="pres">
      <dgm:prSet presAssocID="{563B36A1-71AB-4451-A097-2CEEE285CA38}" presName="Name8" presStyleCnt="0"/>
      <dgm:spPr/>
    </dgm:pt>
    <dgm:pt modelId="{6AAD2BC6-E325-43E2-881F-CD0E84D0E132}" type="pres">
      <dgm:prSet presAssocID="{563B36A1-71AB-4451-A097-2CEEE285CA38}" presName="level" presStyleLbl="node1" presStyleIdx="5" presStyleCnt="6">
        <dgm:presLayoutVars>
          <dgm:chMax val="1"/>
          <dgm:bulletEnabled val="1"/>
        </dgm:presLayoutVars>
      </dgm:prSet>
      <dgm:spPr/>
    </dgm:pt>
    <dgm:pt modelId="{A6C62994-E35B-42E6-BC1C-C9153CC9434C}" type="pres">
      <dgm:prSet presAssocID="{563B36A1-71AB-4451-A097-2CEEE285CA38}" presName="levelTx" presStyleLbl="revTx" presStyleIdx="0" presStyleCnt="0">
        <dgm:presLayoutVars>
          <dgm:chMax val="1"/>
          <dgm:bulletEnabled val="1"/>
        </dgm:presLayoutVars>
      </dgm:prSet>
      <dgm:spPr/>
    </dgm:pt>
  </dgm:ptLst>
  <dgm:cxnLst>
    <dgm:cxn modelId="{9B30C60A-E7E1-422D-80FD-40258D23AC19}" type="presOf" srcId="{143C56DE-FA7F-4147-85E2-9D7E404E4DCB}" destId="{26C155B8-D928-4E98-9E7A-C88A370C09B3}" srcOrd="1" destOrd="0" presId="urn:microsoft.com/office/officeart/2005/8/layout/pyramid1"/>
    <dgm:cxn modelId="{1F42DD20-E883-41FB-BD03-33770FFFE627}" type="presOf" srcId="{BE0EF3D2-704A-419C-942A-4D49D7C49DF5}" destId="{CB947A71-5BFB-421B-9270-F10C2FED69AE}" srcOrd="1" destOrd="0" presId="urn:microsoft.com/office/officeart/2005/8/layout/pyramid1"/>
    <dgm:cxn modelId="{CAC05E2F-609E-4727-BC51-39B2D0A32950}" type="presOf" srcId="{563B36A1-71AB-4451-A097-2CEEE285CA38}" destId="{6AAD2BC6-E325-43E2-881F-CD0E84D0E132}" srcOrd="0" destOrd="0" presId="urn:microsoft.com/office/officeart/2005/8/layout/pyramid1"/>
    <dgm:cxn modelId="{1A7CC340-B95D-437B-83AD-F11D98286508}" type="presOf" srcId="{15D0481B-B813-45F0-AA89-A631A3575A78}" destId="{DFD4900C-4E31-4BCB-B6B4-3FA44B7FF83A}" srcOrd="1" destOrd="0" presId="urn:microsoft.com/office/officeart/2005/8/layout/pyramid1"/>
    <dgm:cxn modelId="{22ADB641-BB0A-4793-BC15-55DF490D0156}" srcId="{B27F5A6C-B3E2-4AA2-BD10-2DE9F683E69A}" destId="{F592B005-321B-42AB-B40F-1BD7020E9D3B}" srcOrd="4" destOrd="0" parTransId="{8FD55C08-904C-4A9C-A27A-9D4B8B2679E1}" sibTransId="{F110CC71-F86B-4929-9200-FB74552AC2D8}"/>
    <dgm:cxn modelId="{B9571470-E16A-4F91-9A31-70E807D977D5}" type="presOf" srcId="{DE8B6BDD-9D51-4B9F-8CF0-7D0345DBEBDD}" destId="{CD4DB3B3-D626-4A7A-B1E9-1347B00A5BA7}" srcOrd="0" destOrd="0" presId="urn:microsoft.com/office/officeart/2005/8/layout/pyramid1"/>
    <dgm:cxn modelId="{CB4A2F55-9FBB-4417-B3E3-213825BB0C0C}" type="presOf" srcId="{15D0481B-B813-45F0-AA89-A631A3575A78}" destId="{3EB3A317-3316-49BB-90B2-63E969DF9BBF}" srcOrd="0" destOrd="0" presId="urn:microsoft.com/office/officeart/2005/8/layout/pyramid1"/>
    <dgm:cxn modelId="{E627CA8F-F9A0-44F8-81F3-74518D973145}" srcId="{B27F5A6C-B3E2-4AA2-BD10-2DE9F683E69A}" destId="{BE0EF3D2-704A-419C-942A-4D49D7C49DF5}" srcOrd="1" destOrd="0" parTransId="{82B036DA-8D87-4502-A206-2AA3DF272287}" sibTransId="{35E17592-972A-47D7-B302-8228A5E4C092}"/>
    <dgm:cxn modelId="{6422F294-6846-4835-8AFE-D152A92B54D8}" type="presOf" srcId="{F592B005-321B-42AB-B40F-1BD7020E9D3B}" destId="{9C260619-BBE8-42E8-B5D2-3E07EFC38B8E}" srcOrd="0" destOrd="0" presId="urn:microsoft.com/office/officeart/2005/8/layout/pyramid1"/>
    <dgm:cxn modelId="{6D20449A-5607-44E3-9088-06FE1FE2738E}" type="presOf" srcId="{563B36A1-71AB-4451-A097-2CEEE285CA38}" destId="{A6C62994-E35B-42E6-BC1C-C9153CC9434C}" srcOrd="1" destOrd="0" presId="urn:microsoft.com/office/officeart/2005/8/layout/pyramid1"/>
    <dgm:cxn modelId="{7590249B-F55D-4935-90B6-3B9A32A645D5}" srcId="{B27F5A6C-B3E2-4AA2-BD10-2DE9F683E69A}" destId="{563B36A1-71AB-4451-A097-2CEEE285CA38}" srcOrd="5" destOrd="0" parTransId="{57D4EAC5-77E4-4F0D-9FEE-55EE93B38604}" sibTransId="{F198FD26-32BD-4958-9911-137165C250B6}"/>
    <dgm:cxn modelId="{369889BC-DF03-42BD-B5D0-8DE2965CC570}" type="presOf" srcId="{143C56DE-FA7F-4147-85E2-9D7E404E4DCB}" destId="{DFF69707-4C28-4DCD-BD37-639DB5E82C8E}" srcOrd="0" destOrd="0" presId="urn:microsoft.com/office/officeart/2005/8/layout/pyramid1"/>
    <dgm:cxn modelId="{01A6C3BF-E1FE-4EEC-8E27-69BFC6497B82}" type="presOf" srcId="{DE8B6BDD-9D51-4B9F-8CF0-7D0345DBEBDD}" destId="{E9BCEC1C-DBDB-44C5-8D18-73924795C9B7}" srcOrd="1" destOrd="0" presId="urn:microsoft.com/office/officeart/2005/8/layout/pyramid1"/>
    <dgm:cxn modelId="{A2D133CC-AC25-4473-BD4F-9FEC63FF43CF}" type="presOf" srcId="{F592B005-321B-42AB-B40F-1BD7020E9D3B}" destId="{D33CAEE2-2873-499C-A5AE-A0EA002DF8B7}" srcOrd="1" destOrd="0" presId="urn:microsoft.com/office/officeart/2005/8/layout/pyramid1"/>
    <dgm:cxn modelId="{3508F0D3-CDF3-497F-A612-2F4B361B976D}" srcId="{B27F5A6C-B3E2-4AA2-BD10-2DE9F683E69A}" destId="{DE8B6BDD-9D51-4B9F-8CF0-7D0345DBEBDD}" srcOrd="0" destOrd="0" parTransId="{3179F92A-F453-477F-B2D1-35C33B3D9BE4}" sibTransId="{721334F1-0D00-4FC4-9031-39E97A79B97C}"/>
    <dgm:cxn modelId="{C2C9D1D6-2089-473D-9455-2AB985A92549}" srcId="{B27F5A6C-B3E2-4AA2-BD10-2DE9F683E69A}" destId="{15D0481B-B813-45F0-AA89-A631A3575A78}" srcOrd="3" destOrd="0" parTransId="{EACC87EE-0991-4CED-AFA4-589C1C12800E}" sibTransId="{DC84FE1A-E910-42C8-B03A-835EA96E19C5}"/>
    <dgm:cxn modelId="{D08749EE-A17A-4295-9027-779623DC7CDE}" srcId="{B27F5A6C-B3E2-4AA2-BD10-2DE9F683E69A}" destId="{143C56DE-FA7F-4147-85E2-9D7E404E4DCB}" srcOrd="2" destOrd="0" parTransId="{787E76F4-15DE-4D27-A480-738C4DD0569A}" sibTransId="{512F80E4-8F63-42F8-A393-9A7A2D003137}"/>
    <dgm:cxn modelId="{762324F7-FE59-44FC-9829-9C34F424074F}" type="presOf" srcId="{B27F5A6C-B3E2-4AA2-BD10-2DE9F683E69A}" destId="{13882A08-6B50-4279-B1FF-54FDEFC97E49}" srcOrd="0" destOrd="0" presId="urn:microsoft.com/office/officeart/2005/8/layout/pyramid1"/>
    <dgm:cxn modelId="{296AEEFD-33EB-4F13-AA7A-3B2B45CA459A}" type="presOf" srcId="{BE0EF3D2-704A-419C-942A-4D49D7C49DF5}" destId="{F21B8F40-415E-4515-91CB-92D3E7833F2B}" srcOrd="0" destOrd="0" presId="urn:microsoft.com/office/officeart/2005/8/layout/pyramid1"/>
    <dgm:cxn modelId="{0DB266BC-B35D-46B5-ACEA-8DF0A582C0D8}" type="presParOf" srcId="{13882A08-6B50-4279-B1FF-54FDEFC97E49}" destId="{C9327C57-2C1A-496B-86C6-874B4FBA0AB8}" srcOrd="0" destOrd="0" presId="urn:microsoft.com/office/officeart/2005/8/layout/pyramid1"/>
    <dgm:cxn modelId="{E9E2ED80-5111-42DD-A6DF-883879CBC97F}" type="presParOf" srcId="{C9327C57-2C1A-496B-86C6-874B4FBA0AB8}" destId="{CD4DB3B3-D626-4A7A-B1E9-1347B00A5BA7}" srcOrd="0" destOrd="0" presId="urn:microsoft.com/office/officeart/2005/8/layout/pyramid1"/>
    <dgm:cxn modelId="{1516FA10-54D0-4DB6-B38B-83B4E5BF7C4D}" type="presParOf" srcId="{C9327C57-2C1A-496B-86C6-874B4FBA0AB8}" destId="{E9BCEC1C-DBDB-44C5-8D18-73924795C9B7}" srcOrd="1" destOrd="0" presId="urn:microsoft.com/office/officeart/2005/8/layout/pyramid1"/>
    <dgm:cxn modelId="{847C2128-DEA3-4AB1-85D5-48D46BF7AD60}" type="presParOf" srcId="{13882A08-6B50-4279-B1FF-54FDEFC97E49}" destId="{DBFD47E7-39F3-4EED-9D54-F475D198DF5A}" srcOrd="1" destOrd="0" presId="urn:microsoft.com/office/officeart/2005/8/layout/pyramid1"/>
    <dgm:cxn modelId="{0359DFAE-D620-47A0-9454-CEA0CA16DA66}" type="presParOf" srcId="{DBFD47E7-39F3-4EED-9D54-F475D198DF5A}" destId="{F21B8F40-415E-4515-91CB-92D3E7833F2B}" srcOrd="0" destOrd="0" presId="urn:microsoft.com/office/officeart/2005/8/layout/pyramid1"/>
    <dgm:cxn modelId="{8637AD5B-10FA-48A4-ADE3-3787279A5F23}" type="presParOf" srcId="{DBFD47E7-39F3-4EED-9D54-F475D198DF5A}" destId="{CB947A71-5BFB-421B-9270-F10C2FED69AE}" srcOrd="1" destOrd="0" presId="urn:microsoft.com/office/officeart/2005/8/layout/pyramid1"/>
    <dgm:cxn modelId="{A7FAC05C-5B58-4378-801A-78A14C23A770}" type="presParOf" srcId="{13882A08-6B50-4279-B1FF-54FDEFC97E49}" destId="{7B46678A-A987-4142-8E05-D91F955D9A01}" srcOrd="2" destOrd="0" presId="urn:microsoft.com/office/officeart/2005/8/layout/pyramid1"/>
    <dgm:cxn modelId="{D2348E99-A8F6-44AD-910D-67CC789D4B00}" type="presParOf" srcId="{7B46678A-A987-4142-8E05-D91F955D9A01}" destId="{DFF69707-4C28-4DCD-BD37-639DB5E82C8E}" srcOrd="0" destOrd="0" presId="urn:microsoft.com/office/officeart/2005/8/layout/pyramid1"/>
    <dgm:cxn modelId="{2C1BC38C-DA8A-4512-9FD7-91268CA886D1}" type="presParOf" srcId="{7B46678A-A987-4142-8E05-D91F955D9A01}" destId="{26C155B8-D928-4E98-9E7A-C88A370C09B3}" srcOrd="1" destOrd="0" presId="urn:microsoft.com/office/officeart/2005/8/layout/pyramid1"/>
    <dgm:cxn modelId="{684FF6E5-ADFC-4AE6-A260-7D63F60EEA6B}" type="presParOf" srcId="{13882A08-6B50-4279-B1FF-54FDEFC97E49}" destId="{29C01F2E-0C63-46E8-AA0D-AB1E82CF41EF}" srcOrd="3" destOrd="0" presId="urn:microsoft.com/office/officeart/2005/8/layout/pyramid1"/>
    <dgm:cxn modelId="{8A5E8613-0027-415C-8C9F-D92A9DF826BE}" type="presParOf" srcId="{29C01F2E-0C63-46E8-AA0D-AB1E82CF41EF}" destId="{3EB3A317-3316-49BB-90B2-63E969DF9BBF}" srcOrd="0" destOrd="0" presId="urn:microsoft.com/office/officeart/2005/8/layout/pyramid1"/>
    <dgm:cxn modelId="{AAE4B2E9-B856-4C9D-996D-6BD999FF65E6}" type="presParOf" srcId="{29C01F2E-0C63-46E8-AA0D-AB1E82CF41EF}" destId="{DFD4900C-4E31-4BCB-B6B4-3FA44B7FF83A}" srcOrd="1" destOrd="0" presId="urn:microsoft.com/office/officeart/2005/8/layout/pyramid1"/>
    <dgm:cxn modelId="{64E88E33-0EA0-4448-8BA7-9B19B2C75281}" type="presParOf" srcId="{13882A08-6B50-4279-B1FF-54FDEFC97E49}" destId="{E831F93C-455F-44DC-A7E1-3800A24A1587}" srcOrd="4" destOrd="0" presId="urn:microsoft.com/office/officeart/2005/8/layout/pyramid1"/>
    <dgm:cxn modelId="{F8BD2DE4-3D02-4019-88A0-C000551895AB}" type="presParOf" srcId="{E831F93C-455F-44DC-A7E1-3800A24A1587}" destId="{9C260619-BBE8-42E8-B5D2-3E07EFC38B8E}" srcOrd="0" destOrd="0" presId="urn:microsoft.com/office/officeart/2005/8/layout/pyramid1"/>
    <dgm:cxn modelId="{0A315F29-5E68-4C86-8985-A6FA2E357A66}" type="presParOf" srcId="{E831F93C-455F-44DC-A7E1-3800A24A1587}" destId="{D33CAEE2-2873-499C-A5AE-A0EA002DF8B7}" srcOrd="1" destOrd="0" presId="urn:microsoft.com/office/officeart/2005/8/layout/pyramid1"/>
    <dgm:cxn modelId="{686E4109-FA52-42F7-A7A7-17057B907842}" type="presParOf" srcId="{13882A08-6B50-4279-B1FF-54FDEFC97E49}" destId="{345DE33E-5564-43F8-99B4-F4FC5CFA1D33}" srcOrd="5" destOrd="0" presId="urn:microsoft.com/office/officeart/2005/8/layout/pyramid1"/>
    <dgm:cxn modelId="{57B606AE-F748-4674-854C-0075B8311581}" type="presParOf" srcId="{345DE33E-5564-43F8-99B4-F4FC5CFA1D33}" destId="{6AAD2BC6-E325-43E2-881F-CD0E84D0E132}" srcOrd="0" destOrd="0" presId="urn:microsoft.com/office/officeart/2005/8/layout/pyramid1"/>
    <dgm:cxn modelId="{0E38156C-0134-48A5-BF33-A6B2FB24818F}" type="presParOf" srcId="{345DE33E-5564-43F8-99B4-F4FC5CFA1D33}" destId="{A6C62994-E35B-42E6-BC1C-C9153CC9434C}" srcOrd="1" destOrd="0" presId="urn:microsoft.com/office/officeart/2005/8/layout/pyramid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4DB3B3-D626-4A7A-B1E9-1347B00A5BA7}">
      <dsp:nvSpPr>
        <dsp:cNvPr id="0" name=""/>
        <dsp:cNvSpPr/>
      </dsp:nvSpPr>
      <dsp:spPr>
        <a:xfrm>
          <a:off x="2614391" y="0"/>
          <a:ext cx="1045756" cy="782616"/>
        </a:xfrm>
        <a:prstGeom prst="trapezoid">
          <a:avLst>
            <a:gd name="adj" fmla="val 66812"/>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1" kern="1200" baseline="0" dirty="0">
              <a:solidFill>
                <a:schemeClr val="tx1">
                  <a:lumMod val="50000"/>
                </a:schemeClr>
              </a:solidFill>
            </a:rPr>
            <a:t>Creating</a:t>
          </a:r>
        </a:p>
      </dsp:txBody>
      <dsp:txXfrm>
        <a:off x="2614391" y="0"/>
        <a:ext cx="1045756" cy="782616"/>
      </dsp:txXfrm>
    </dsp:sp>
    <dsp:sp modelId="{F21B8F40-415E-4515-91CB-92D3E7833F2B}">
      <dsp:nvSpPr>
        <dsp:cNvPr id="0" name=""/>
        <dsp:cNvSpPr/>
      </dsp:nvSpPr>
      <dsp:spPr>
        <a:xfrm>
          <a:off x="2091513" y="782616"/>
          <a:ext cx="2091513" cy="782616"/>
        </a:xfrm>
        <a:prstGeom prst="trapezoid">
          <a:avLst>
            <a:gd name="adj" fmla="val 66812"/>
          </a:avLst>
        </a:prstGeom>
        <a:solidFill>
          <a:srgbClr val="FF66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50000"/>
                </a:schemeClr>
              </a:solidFill>
            </a:rPr>
            <a:t>Evaluating</a:t>
          </a:r>
        </a:p>
      </dsp:txBody>
      <dsp:txXfrm>
        <a:off x="2457527" y="782616"/>
        <a:ext cx="1359483" cy="782616"/>
      </dsp:txXfrm>
    </dsp:sp>
    <dsp:sp modelId="{DFF69707-4C28-4DCD-BD37-639DB5E82C8E}">
      <dsp:nvSpPr>
        <dsp:cNvPr id="0" name=""/>
        <dsp:cNvSpPr/>
      </dsp:nvSpPr>
      <dsp:spPr>
        <a:xfrm>
          <a:off x="1568634" y="1565233"/>
          <a:ext cx="3137269" cy="782616"/>
        </a:xfrm>
        <a:prstGeom prst="trapezoid">
          <a:avLst>
            <a:gd name="adj" fmla="val 66812"/>
          </a:avLst>
        </a:prstGeom>
        <a:solidFill>
          <a:schemeClr val="accent5">
            <a:hueOff val="-3754222"/>
            <a:satOff val="-364"/>
            <a:lumOff val="682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50000"/>
                </a:schemeClr>
              </a:solidFill>
            </a:rPr>
            <a:t>Analyzing</a:t>
          </a:r>
        </a:p>
      </dsp:txBody>
      <dsp:txXfrm>
        <a:off x="2117656" y="1565233"/>
        <a:ext cx="2039225" cy="782616"/>
      </dsp:txXfrm>
    </dsp:sp>
    <dsp:sp modelId="{3EB3A317-3316-49BB-90B2-63E969DF9BBF}">
      <dsp:nvSpPr>
        <dsp:cNvPr id="0" name=""/>
        <dsp:cNvSpPr/>
      </dsp:nvSpPr>
      <dsp:spPr>
        <a:xfrm>
          <a:off x="1045756" y="2347850"/>
          <a:ext cx="4183026" cy="782616"/>
        </a:xfrm>
        <a:prstGeom prst="trapezoid">
          <a:avLst>
            <a:gd name="adj" fmla="val 66812"/>
          </a:avLst>
        </a:prstGeom>
        <a:solidFill>
          <a:srgbClr val="00B8B4"/>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50000"/>
                </a:schemeClr>
              </a:solidFill>
            </a:rPr>
            <a:t>Applying</a:t>
          </a:r>
        </a:p>
      </dsp:txBody>
      <dsp:txXfrm>
        <a:off x="1777786" y="2347850"/>
        <a:ext cx="2718966" cy="782616"/>
      </dsp:txXfrm>
    </dsp:sp>
    <dsp:sp modelId="{9C260619-BBE8-42E8-B5D2-3E07EFC38B8E}">
      <dsp:nvSpPr>
        <dsp:cNvPr id="0" name=""/>
        <dsp:cNvSpPr/>
      </dsp:nvSpPr>
      <dsp:spPr>
        <a:xfrm>
          <a:off x="522878" y="3130466"/>
          <a:ext cx="5228782" cy="782616"/>
        </a:xfrm>
        <a:prstGeom prst="trapezoid">
          <a:avLst>
            <a:gd name="adj" fmla="val 66812"/>
          </a:avLst>
        </a:prstGeom>
        <a:solidFill>
          <a:schemeClr val="tx2">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50000"/>
                </a:schemeClr>
              </a:solidFill>
            </a:rPr>
            <a:t>Understanding</a:t>
          </a:r>
        </a:p>
      </dsp:txBody>
      <dsp:txXfrm>
        <a:off x="1437915" y="3130466"/>
        <a:ext cx="3398708" cy="782616"/>
      </dsp:txXfrm>
    </dsp:sp>
    <dsp:sp modelId="{6AAD2BC6-E325-43E2-881F-CD0E84D0E132}">
      <dsp:nvSpPr>
        <dsp:cNvPr id="0" name=""/>
        <dsp:cNvSpPr/>
      </dsp:nvSpPr>
      <dsp:spPr>
        <a:xfrm>
          <a:off x="0" y="3913083"/>
          <a:ext cx="6274539" cy="782616"/>
        </a:xfrm>
        <a:prstGeom prst="trapezoid">
          <a:avLst>
            <a:gd name="adj" fmla="val 66812"/>
          </a:avLst>
        </a:prstGeom>
        <a:solidFill>
          <a:srgbClr val="9966F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chemeClr val="tx1">
                  <a:lumMod val="50000"/>
                </a:schemeClr>
              </a:solidFill>
            </a:rPr>
            <a:t>Remembering</a:t>
          </a:r>
        </a:p>
      </dsp:txBody>
      <dsp:txXfrm>
        <a:off x="1098044" y="3913083"/>
        <a:ext cx="4078450" cy="782616"/>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FD928-132E-4DF1-8FEF-6F20F7A133E5}" type="datetimeFigureOut">
              <a:rPr lang="en-US" smtClean="0"/>
              <a:t>12/10/2020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363C15-B7C4-418B-8EA4-C9523F04CF3C}" type="slidenum">
              <a:rPr lang="en-US" smtClean="0"/>
              <a:t>‹#›</a:t>
            </a:fld>
            <a:endParaRPr lang="en-US"/>
          </a:p>
        </p:txBody>
      </p:sp>
    </p:spTree>
    <p:extLst>
      <p:ext uri="{BB962C8B-B14F-4D97-AF65-F5344CB8AC3E}">
        <p14:creationId xmlns:p14="http://schemas.microsoft.com/office/powerpoint/2010/main" val="1191660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pPr marL="171450" indent="-171450">
              <a:buFont typeface="Arial" panose="020B0604020202020204" pitchFamily="34" charset="0"/>
              <a:buChar char="•"/>
            </a:pPr>
            <a:r>
              <a:rPr lang="en-US" dirty="0"/>
              <a:t>Speaker</a:t>
            </a:r>
          </a:p>
          <a:p>
            <a:pPr marL="171450" indent="-171450">
              <a:buFont typeface="Arial" panose="020B0604020202020204" pitchFamily="34" charset="0"/>
              <a:buChar char="•"/>
            </a:pPr>
            <a:r>
              <a:rPr lang="en-US" dirty="0"/>
              <a:t>Topic</a:t>
            </a:r>
          </a:p>
        </p:txBody>
      </p:sp>
      <p:sp>
        <p:nvSpPr>
          <p:cNvPr id="4" name="Slide Number Placeholder 3"/>
          <p:cNvSpPr>
            <a:spLocks noGrp="1"/>
          </p:cNvSpPr>
          <p:nvPr>
            <p:ph type="sldNum" sz="quarter" idx="5"/>
          </p:nvPr>
        </p:nvSpPr>
        <p:spPr/>
        <p:txBody>
          <a:bodyPr/>
          <a:lstStyle/>
          <a:p>
            <a:fld id="{4F363C15-B7C4-418B-8EA4-C9523F04CF3C}" type="slidenum">
              <a:rPr lang="en-US" smtClean="0"/>
              <a:t>1</a:t>
            </a:fld>
            <a:endParaRPr lang="en-US"/>
          </a:p>
        </p:txBody>
      </p:sp>
    </p:spTree>
    <p:extLst>
      <p:ext uri="{BB962C8B-B14F-4D97-AF65-F5344CB8AC3E}">
        <p14:creationId xmlns:p14="http://schemas.microsoft.com/office/powerpoint/2010/main" val="2492068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A7F7C1E-64A5-41AB-9AB1-3C3F64C80EC7}" type="slidenum">
              <a:rPr lang="en-US" smtClean="0"/>
              <a:t>11</a:t>
            </a:fld>
            <a:endParaRPr lang="en-US"/>
          </a:p>
        </p:txBody>
      </p:sp>
    </p:spTree>
    <p:extLst>
      <p:ext uri="{BB962C8B-B14F-4D97-AF65-F5344CB8AC3E}">
        <p14:creationId xmlns:p14="http://schemas.microsoft.com/office/powerpoint/2010/main" val="3017925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007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12/10/2020 8:40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9070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videos</a:t>
            </a:r>
          </a:p>
          <a:p>
            <a:r>
              <a:rPr lang="en-US" dirty="0"/>
              <a:t>Other examples of case studies:</a:t>
            </a:r>
          </a:p>
          <a:p>
            <a:pPr marL="171450" indent="-171450">
              <a:buFont typeface="Arial" panose="020B0604020202020204" pitchFamily="34" charset="0"/>
              <a:buChar char="•"/>
            </a:pPr>
            <a:r>
              <a:rPr lang="en-US" dirty="0"/>
              <a:t>https://microbit.org/impact/case-studies</a:t>
            </a:r>
          </a:p>
          <a:p>
            <a:pPr marL="171450" indent="-171450">
              <a:buFont typeface="Arial" panose="020B0604020202020204" pitchFamily="34" charset="0"/>
              <a:buChar char="•"/>
            </a:pPr>
            <a:r>
              <a:rPr lang="en-US" dirty="0"/>
              <a:t>https://education.minecraft.net/how-it-works/why-minecraft#learn-to-code-in-Minecraft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A0248FF5-73AE-4BE9-819A-9E867EC0CA0E}" type="slidenum">
              <a:rPr lang="en-US" smtClean="0"/>
              <a:t>15</a:t>
            </a:fld>
            <a:endParaRPr lang="en-US"/>
          </a:p>
        </p:txBody>
      </p:sp>
    </p:spTree>
    <p:extLst>
      <p:ext uri="{BB962C8B-B14F-4D97-AF65-F5344CB8AC3E}">
        <p14:creationId xmlns:p14="http://schemas.microsoft.com/office/powerpoint/2010/main" val="997062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4636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474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363C15-B7C4-418B-8EA4-C9523F04CF3C}" type="slidenum">
              <a:rPr lang="en-US" smtClean="0"/>
              <a:t>18</a:t>
            </a:fld>
            <a:endParaRPr lang="en-US"/>
          </a:p>
        </p:txBody>
      </p:sp>
    </p:spTree>
    <p:extLst>
      <p:ext uri="{BB962C8B-B14F-4D97-AF65-F5344CB8AC3E}">
        <p14:creationId xmlns:p14="http://schemas.microsoft.com/office/powerpoint/2010/main" val="527182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approach to combining physical Making and Construction with Computer Science and Coding is rooted in Pedagogy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Let’s go back to basics – I’m sure many of you are familiar with Bloom’s Taxonomy of Learning</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a very widely-accepted framework that was originally created in the 50’s that essentially maps out different levels of student learning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Starting at the most basic level with Recall – can a student show evidence that yes, they remember World War II ended in 1945 on a test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progressing into deeper levels of learning with Analysis and Evaluation – can a student truly understand complex concepts and apply them in new and different ways?  Can they form their own judgement based on their personal experiences and how they internalize knowledge?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at the very top, can they Create something new and unique</a:t>
            </a:r>
          </a:p>
          <a:p>
            <a:pPr marL="0" lvl="0" indent="0">
              <a:buFont typeface="Arial" panose="020B0604020202020204" pitchFamily="34" charset="0"/>
              <a:buNone/>
            </a:pPr>
            <a:r>
              <a:rPr lang="en-US"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Then we can also layer on the different Formats or Modes for learning activities that go on inside a classroom, and see how they map to the different levels of learning</a:t>
            </a:r>
          </a:p>
          <a:p>
            <a:pPr marL="0" lvl="0" indent="0">
              <a:buFont typeface="Arial" panose="020B0604020202020204" pitchFamily="34" charset="0"/>
              <a:buNone/>
            </a:pPr>
            <a:r>
              <a:rPr lang="en-US"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you can see that the deepest levels of learning happen when students are constructing, creating, and getting hands-on with learning materials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 think for too long, we’ve thought about Kinesthetic/Experiential learning activities as only for Early Learning or Montessori classrooms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But that is not the case – it is not the case that when a child enters Primary School, suddenly their mind and body separate, and reading and writing become the only pathways to the brain.</a:t>
            </a:r>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3067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is a definite shift happening in schools around the world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Constructionism is a theory of learning that was made popular by Seymour </a:t>
            </a:r>
            <a:r>
              <a:rPr lang="en-US" sz="1200" kern="1200" dirty="0" err="1">
                <a:solidFill>
                  <a:schemeClr val="tx1"/>
                </a:solidFill>
                <a:effectLst/>
                <a:latin typeface="+mn-lt"/>
                <a:ea typeface="+mn-ea"/>
                <a:cs typeface="+mn-cs"/>
              </a:rPr>
              <a:t>Papert</a:t>
            </a:r>
            <a:r>
              <a:rPr lang="en-US" sz="1200" kern="1200" dirty="0">
                <a:solidFill>
                  <a:schemeClr val="tx1"/>
                </a:solidFill>
                <a:effectLst/>
                <a:latin typeface="+mn-lt"/>
                <a:ea typeface="+mn-ea"/>
                <a:cs typeface="+mn-cs"/>
              </a:rPr>
              <a:t> in his seminal book, Mindstorms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are several ways it differs from the more traditional, Instruction-based teaching philosophy</a:t>
            </a:r>
          </a:p>
          <a:p>
            <a:pPr marL="171450" lvl="0" indent="-171450">
              <a:buFont typeface="Arial" panose="020B0604020202020204" pitchFamily="34" charset="0"/>
              <a:buChar char="•"/>
            </a:pPr>
            <a:r>
              <a:rPr lang="en-US" sz="1200" kern="1200" dirty="0" err="1">
                <a:solidFill>
                  <a:schemeClr val="tx1"/>
                </a:solidFill>
                <a:effectLst/>
                <a:latin typeface="+mn-lt"/>
                <a:ea typeface="+mn-ea"/>
                <a:cs typeface="+mn-cs"/>
              </a:rPr>
              <a:t>Papert</a:t>
            </a:r>
            <a:r>
              <a:rPr lang="en-US" sz="1200" kern="1200" dirty="0">
                <a:solidFill>
                  <a:schemeClr val="tx1"/>
                </a:solidFill>
                <a:effectLst/>
                <a:latin typeface="+mn-lt"/>
                <a:ea typeface="+mn-ea"/>
                <a:cs typeface="+mn-cs"/>
              </a:rPr>
              <a:t> believed that learning is the Construction of knowledge within each student’s mind – much like connecting dots or erecting the walls of a house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Compared to the more widely accepted belief that knowledge is transmitted from a teacher to a student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Because knowledge is constructed by the learner, it is inherently extremely personal – reflecting the individual’s own personal experiences, interests, and beliefs.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is in contrast to the educational values of the industrial-age which posited that every student should have the same knowledge by the time they graduate</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Some other differences: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Constructionism is project-based vs. textbook-based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it is student-led learning, vs. teacher-led teaching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values Purposeful Play, tinkering and trial-and-error processes vs. following a strict curriculum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evidence of the learning process based on the teacher knowing his/her students and documenting their growth is more valuable than formalized assessments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Let me be clear, instruction-based learning is not bad – but I do think we’ve relied too much on this form of learning, and I’m happy to see more of the left side of this table coming into schools around the world.</a:t>
            </a:r>
          </a:p>
          <a:p>
            <a:pPr marL="0" lvl="0" indent="0">
              <a:buFont typeface="Arial" panose="020B0604020202020204" pitchFamily="34" charset="0"/>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710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fld id="{AB2D2BA7-3E9A-417D-BFF4-3FE4D22FD373}" type="slidenum">
              <a:rPr lang="en-US" smtClean="0"/>
              <a:t>23</a:t>
            </a:fld>
            <a:endParaRPr lang="en-US"/>
          </a:p>
        </p:txBody>
      </p:sp>
    </p:spTree>
    <p:extLst>
      <p:ext uri="{BB962C8B-B14F-4D97-AF65-F5344CB8AC3E}">
        <p14:creationId xmlns:p14="http://schemas.microsoft.com/office/powerpoint/2010/main" val="2036579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First, let me start by setting some context for why teaching and learning computing skills is so important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 think we call all agree that the purpose of K12 Education is to prepare students for college, career and citizenship</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 love this quote from Malcolm X that also embodies this belief that: “Education is the passport to the future.  Tomorrow belongs to those who prepare for it today”</a:t>
            </a:r>
          </a:p>
          <a:p>
            <a:r>
              <a:rPr lang="en-US" sz="1200" kern="1200" dirty="0">
                <a:solidFill>
                  <a:schemeClr val="tx1"/>
                </a:solidFill>
                <a:effectLst/>
                <a:latin typeface="+mn-lt"/>
                <a:ea typeface="+mn-ea"/>
                <a:cs typeface="+mn-cs"/>
              </a:rPr>
              <a:t>[Click]</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live in a time of unprecedented technological change, with a rapidly evolving economy and labor market</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These are some of the job listings that analysts and futurists have predicted for the year 2030:</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Augmented Reality Journey Builder – designing virtual experiences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AI Healthcare Technician – using artificial intelligence to diagnose and treat patients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Smart City Analyst – analyzing data from IoT sensors placed around urban areas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Transport Controller – for automated vehicles and drones</a:t>
            </a:r>
          </a:p>
          <a:p>
            <a:pPr marL="0" lvl="0" indent="0">
              <a:buFont typeface="Arial" panose="020B0604020202020204" pitchFamily="34" charset="0"/>
              <a:buNone/>
            </a:pPr>
            <a:r>
              <a:rPr lang="en-US" sz="1200" kern="1200" dirty="0">
                <a:solidFill>
                  <a:schemeClr val="tx1"/>
                </a:solidFill>
                <a:effectLst/>
                <a:latin typeface="+mn-lt"/>
                <a:ea typeface="+mn-ea"/>
                <a:cs typeface="+mn-cs"/>
              </a:rPr>
              <a:t>[ Source: https://www.cognizant.com/whitepapers/21-jobs-of-the-future-a-guide-to-getting-and-staying-employed-over-the-next-10-years-codex3049.pdf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All of these jobs require a deep level of comfort and understanding of technology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These are not Computer Science jobs, these are normal everyday jobs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this reality is only 10 years away – today’s 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 grader will be applying for jobs like this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when Microsoft thinks about Education, we think about how we can best help Schools and Educators prepare students for this future – </a:t>
            </a:r>
            <a:r>
              <a:rPr lang="en-US" sz="1200" b="0" kern="1200" dirty="0">
                <a:solidFill>
                  <a:schemeClr val="tx1"/>
                </a:solidFill>
                <a:effectLst/>
                <a:latin typeface="+mn-lt"/>
                <a:ea typeface="+mn-ea"/>
                <a:cs typeface="+mn-cs"/>
              </a:rPr>
              <a:t>not just by using technology to teach and learn, but by teaching and learning about technology</a:t>
            </a: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mission is to empower </a:t>
            </a:r>
            <a:r>
              <a:rPr lang="en-US" sz="1200" u="sng" kern="1200" dirty="0">
                <a:solidFill>
                  <a:schemeClr val="tx1"/>
                </a:solidFill>
                <a:effectLst/>
                <a:latin typeface="+mn-lt"/>
                <a:ea typeface="+mn-ea"/>
                <a:cs typeface="+mn-cs"/>
              </a:rPr>
              <a:t>every</a:t>
            </a:r>
            <a:r>
              <a:rPr lang="en-US" sz="1200" kern="1200" dirty="0">
                <a:solidFill>
                  <a:schemeClr val="tx1"/>
                </a:solidFill>
                <a:effectLst/>
                <a:latin typeface="+mn-lt"/>
                <a:ea typeface="+mn-ea"/>
                <a:cs typeface="+mn-cs"/>
              </a:rPr>
              <a:t> student to be confident inventing and creating things with technology</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3653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But a lot of students are being left behind, and are not being prepared for this future world</a:t>
            </a:r>
          </a:p>
          <a:p>
            <a:pPr marL="171450" indent="-171450">
              <a:buFont typeface="Arial" panose="020B0604020202020204" pitchFamily="34" charset="0"/>
              <a:buChar char="•"/>
            </a:pPr>
            <a:r>
              <a:rPr lang="en-US" dirty="0"/>
              <a:t>The number of computer science graduates is a leading indicator for K-12 computing education</a:t>
            </a:r>
          </a:p>
          <a:p>
            <a:pPr marL="171450" indent="-171450">
              <a:buFont typeface="Arial" panose="020B0604020202020204" pitchFamily="34" charset="0"/>
              <a:buChar char="•"/>
            </a:pPr>
            <a:r>
              <a:rPr lang="en-US" dirty="0"/>
              <a:t>There is huge growth and demand for technology skills in the economy – software development has been growing at 31% in the US (source: US Dept of Labor), 4 times faster than any other sector</a:t>
            </a:r>
          </a:p>
          <a:p>
            <a:pPr marL="171450" indent="-171450">
              <a:buFont typeface="Arial" panose="020B0604020202020204" pitchFamily="34" charset="0"/>
              <a:buChar char="•"/>
            </a:pPr>
            <a:r>
              <a:rPr lang="en-US" dirty="0"/>
              <a:t>But there’s not enough skilled students, nor an equitable pipeline of talent</a:t>
            </a:r>
          </a:p>
          <a:p>
            <a:pPr marL="171450" indent="-171450">
              <a:buFont typeface="Arial" panose="020B0604020202020204" pitchFamily="34" charset="0"/>
              <a:buChar char="•"/>
            </a:pPr>
            <a:r>
              <a:rPr lang="en-US" dirty="0"/>
              <a:t>Technology creators are going to be shaping our future – and we need to make sure those creators represent all of us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Only 3% of all undergraduate degrees awarded in the US are in Computer Science related fields</a:t>
            </a:r>
          </a:p>
          <a:p>
            <a:pPr marL="171450" indent="-171450">
              <a:buFont typeface="Arial" panose="020B0604020202020204" pitchFamily="34" charset="0"/>
              <a:buChar char="•"/>
            </a:pPr>
            <a:r>
              <a:rPr lang="en-US" dirty="0"/>
              <a:t>And of that 3%, only 18% of those are women </a:t>
            </a:r>
          </a:p>
          <a:p>
            <a:pPr marL="171450" indent="-171450">
              <a:buFont typeface="Arial" panose="020B0604020202020204" pitchFamily="34" charset="0"/>
              <a:buChar char="•"/>
            </a:pPr>
            <a:r>
              <a:rPr lang="en-US" dirty="0"/>
              <a:t>And only 20% are non-white or Asian</a:t>
            </a:r>
          </a:p>
          <a:p>
            <a:pPr marL="171450" indent="-171450">
              <a:buFont typeface="Arial" panose="020B0604020202020204" pitchFamily="34" charset="0"/>
              <a:buChar char="•"/>
            </a:pPr>
            <a:r>
              <a:rPr lang="en-US" dirty="0"/>
              <a:t>So, not only is there a big Labor Market shortage, but there is a huge Equity issue at stake here as well</a:t>
            </a:r>
          </a:p>
          <a:p>
            <a:pPr marL="171450" indent="-171450">
              <a:buFont typeface="Arial" panose="020B0604020202020204" pitchFamily="34" charset="0"/>
              <a:buChar char="•"/>
            </a:pPr>
            <a:r>
              <a:rPr lang="en-US" dirty="0"/>
              <a:t>And that’s why Microsoft is investing in tools like MakeCode to make learning Computer Science fun and exciting for a diverse student population.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B134433B-D471-DA42-9E3F-A6205B908E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172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we know this problem starts in K12 Education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Computer Science or any of the CTE classes have had some challenges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first challenge is simply educator capacity – there’s simply not enough teachers with the right technical skills to teach these subjects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second challenge is equitable access and engagement – usually computer science or other technology classes are offered as an elective, and we’ve seen that girls and other minority student populations tend to opt out of these classes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our challenge is to make learning about technology relevant, fun, and exciting for every student, and to integrate more computing education into the core curriculum</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That’s why we’re trying to shift computing education from the basement computer labs into more of the core curriculum, and the Maker Spaces in schools</a:t>
            </a:r>
            <a:endParaRPr lang="en-US" dirty="0"/>
          </a:p>
        </p:txBody>
      </p:sp>
      <p:sp>
        <p:nvSpPr>
          <p:cNvPr id="4" name="Slide Number Placeholder 3"/>
          <p:cNvSpPr>
            <a:spLocks noGrp="1"/>
          </p:cNvSpPr>
          <p:nvPr>
            <p:ph type="sldNum" sz="quarter" idx="5"/>
          </p:nvPr>
        </p:nvSpPr>
        <p:spPr/>
        <p:txBody>
          <a:bodyPr/>
          <a:lstStyle/>
          <a:p>
            <a:fld id="{4F363C15-B7C4-418B-8EA4-C9523F04CF3C}" type="slidenum">
              <a:rPr lang="en-US" smtClean="0"/>
              <a:t>4</a:t>
            </a:fld>
            <a:endParaRPr lang="en-US"/>
          </a:p>
        </p:txBody>
      </p:sp>
    </p:spTree>
    <p:extLst>
      <p:ext uri="{BB962C8B-B14F-4D97-AF65-F5344CB8AC3E}">
        <p14:creationId xmlns:p14="http://schemas.microsoft.com/office/powerpoint/2010/main" val="974648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These types of spaces are warm, welcoming, and give students the freedom to be creative, to build and construct things with technology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This type of learning space supports what we call Hands-on Computing</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Where the learner is at the center of the learning activity, not the technology</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Technology is not an endpoint, it’s a classroom material with which students can experiment and learn with – like paper or popsicle sticks – only infinitely more powerful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We would like to liberate technology classes from the basement computer labs and integrate computing education into the core curriculum and classrooms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Our approach to computer science is hands-on, it’s playful, it’s personal</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it’s something we believe every student should be exposed to</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83620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One of the approaches we take is to focus on Physical Computing</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Physical Computing essentially means any kind of physical device that can be programmed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There are several benefits to this approach:</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Holistic View of CS education – Computer Science is not just about learning to code. Computer systems are made up of hardware, software, data, networking… and it’s important to teach all aspects.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Creativity &amp; Self Expression – physical computing encourages creativity and personalization when you bring in the crafting and making aspects, and makes it much more engaging for a broad range of students.  Coding isn’t done for coding sake, it’s done in service of creating a personally meaningful project for the student.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Learning by Doing – there are no ‘right’ answers, and there is no 1 process to follow to get to a solution, students will try something, fail, and then try something different – that’s the process of learning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Engages the whole learner – there is more and more research to back up the value of kinesthetic and experiential learning beyond early learning programs.  Students learn with their hands and their bodies just as much as they do through sitting at a desk and reading or writing.</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Industry IoT Trends – the Internet of Things is here, and students are learning skills that will prepare them for a world of intelligent edge devices, and get an understanding of how embedded systems work</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Lastly, there is a magical moment that happens when a student makes a light flash, or a buzzer sound through code.  The combination of the digital and the physical world showcases the true magic of technology.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1C6640-875F-4E40-B5B1-4A83C0F5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1570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we are starting to see evidence that this approach is working</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the UK in 2016, the BBC distributed a million micro:bits to Year 7 students across the nation</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The following year, they conducted a national study among students who had been using the micro:bit, and found a 70% increase in interest among girls to continue with Computer Science (https://microbit.org/research)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There is also a good research whitepaper on the benefits of Physical Computing in Computer Science Education: </a:t>
            </a:r>
            <a:r>
              <a:rPr lang="en-US" sz="1200" dirty="0"/>
              <a:t>https://aka.ms/physicalcomp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807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Microsoft MakeCode is a new approach to computing education that combines the magic of making with the power of code, in a way that engages students of all backgrounds in computational thinking through fun, relevant projects.  </a:t>
            </a:r>
          </a:p>
          <a:p>
            <a:pPr marL="171450" indent="-171450">
              <a:buFont typeface="Arial" panose="020B0604020202020204" pitchFamily="34" charset="0"/>
              <a:buChar char="•"/>
            </a:pPr>
            <a:r>
              <a:rPr lang="en-US" dirty="0"/>
              <a:t>Microsoft MakeCode is a free, open source, learn-to-code platform for physical computing devices and Minecraft with both drag-and-drop blocks and JavaScript text coding editors</a:t>
            </a:r>
          </a:p>
          <a:p>
            <a:pPr marL="171450" indent="-171450">
              <a:buFont typeface="Arial" panose="020B0604020202020204" pitchFamily="34" charset="0"/>
              <a:buChar char="•"/>
            </a:pPr>
            <a:r>
              <a:rPr lang="en-US" dirty="0"/>
              <a:t>MakeCode currently supports 7 products including the micro:bit and Minecraft</a:t>
            </a:r>
          </a:p>
          <a:p>
            <a:pPr marL="171450" indent="-171450">
              <a:buFont typeface="Arial" panose="020B0604020202020204" pitchFamily="34" charset="0"/>
              <a:buChar char="•"/>
            </a:pPr>
            <a:r>
              <a:rPr lang="en-US" dirty="0"/>
              <a:t>You can learn more at MakeCode.com</a:t>
            </a:r>
          </a:p>
        </p:txBody>
      </p:sp>
      <p:sp>
        <p:nvSpPr>
          <p:cNvPr id="4" name="Slide Number Placeholder 3"/>
          <p:cNvSpPr>
            <a:spLocks noGrp="1"/>
          </p:cNvSpPr>
          <p:nvPr>
            <p:ph type="sldNum" sz="quarter" idx="5"/>
          </p:nvPr>
        </p:nvSpPr>
        <p:spPr/>
        <p:txBody>
          <a:bodyPr/>
          <a:lstStyle/>
          <a:p>
            <a:fld id="{4F363C15-B7C4-418B-8EA4-C9523F04CF3C}" type="slidenum">
              <a:rPr lang="en-US" smtClean="0"/>
              <a:t>8</a:t>
            </a:fld>
            <a:endParaRPr lang="en-US"/>
          </a:p>
        </p:txBody>
      </p:sp>
    </p:spTree>
    <p:extLst>
      <p:ext uri="{BB962C8B-B14F-4D97-AF65-F5344CB8AC3E}">
        <p14:creationId xmlns:p14="http://schemas.microsoft.com/office/powerpoint/2010/main" val="2522471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MakeCode’s</a:t>
            </a:r>
            <a:r>
              <a:rPr lang="en-US" dirty="0"/>
              <a:t> core product tenants are:</a:t>
            </a:r>
          </a:p>
          <a:p>
            <a:pPr marL="628650" lvl="1" indent="-171450">
              <a:buFont typeface="Arial" panose="020B0604020202020204" pitchFamily="34" charset="0"/>
              <a:buChar char="•"/>
            </a:pPr>
            <a:r>
              <a:rPr lang="en-US" dirty="0"/>
              <a:t>Just works always, everywhere – MakeCode “just works” for every teacher in every classroom.  Nothing to download and install, cross-platform/device/browser, free, and open source.</a:t>
            </a:r>
          </a:p>
          <a:p>
            <a:pPr marL="628650" lvl="1" indent="-171450">
              <a:buFont typeface="Arial" panose="020B0604020202020204" pitchFamily="34" charset="0"/>
              <a:buChar char="•"/>
            </a:pPr>
            <a:r>
              <a:rPr lang="en-US" dirty="0"/>
              <a:t>Physical and Immersive experiences as a more inclusive approach to computing education –  MakeCode curriculum and projects are designed to be fun and engaging for girls and other under-represented student populations</a:t>
            </a:r>
          </a:p>
          <a:p>
            <a:pPr marL="628650" lvl="1" indent="-171450">
              <a:buFont typeface="Arial" panose="020B0604020202020204" pitchFamily="34" charset="0"/>
              <a:buChar char="•"/>
            </a:pPr>
            <a:r>
              <a:rPr lang="en-US" dirty="0"/>
              <a:t>Progression path to real-world skills – MakeCode offers a progression path from drag-and-drop block-based programming to real-world JavaScript and Python text-based programming with a fully featured IDE and the ability for students to switch back and forth between blocks and text coding.</a:t>
            </a:r>
          </a:p>
          <a:p>
            <a:pPr marL="628650" lvl="1" indent="-171450">
              <a:buFont typeface="Arial" panose="020B0604020202020204" pitchFamily="34" charset="0"/>
              <a:buChar char="•"/>
            </a:pPr>
            <a:r>
              <a:rPr lang="en-US" dirty="0"/>
              <a:t>Extensible platform for partners – MakeCode is an open source platform that provides a best-in-class learn-to-code framework for a variety of partners like LEGO and the </a:t>
            </a:r>
            <a:r>
              <a:rPr lang="en-US" dirty="0" err="1"/>
              <a:t>micro:bit</a:t>
            </a:r>
            <a:r>
              <a:rPr lang="en-US" dirty="0"/>
              <a:t>, and includes an extensibility model for custom blocks and accessories.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457181" rtl="0" eaLnBrk="1" fontAlgn="auto" latinLnBrk="0" hangingPunct="1">
              <a:lnSpc>
                <a:spcPct val="100000"/>
              </a:lnSpc>
              <a:spcBef>
                <a:spcPts val="0"/>
              </a:spcBef>
              <a:spcAft>
                <a:spcPts val="0"/>
              </a:spcAft>
              <a:buClrTx/>
              <a:buSzTx/>
              <a:buFontTx/>
              <a:buNone/>
              <a:tabLst/>
              <a:defRPr/>
            </a:pPr>
            <a:fld id="{A0248FF5-73AE-4BE9-819A-9E867EC0CA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81"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2364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4.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292"/>
            <a:ext cx="12190271" cy="6857416"/>
          </a:xfrm>
          <a:prstGeom prst="rect">
            <a:avLst/>
          </a:prstGeom>
        </p:spPr>
      </p:pic>
      <p:sp>
        <p:nvSpPr>
          <p:cNvPr id="2" name="Rectangle 1"/>
          <p:cNvSpPr/>
          <p:nvPr/>
        </p:nvSpPr>
        <p:spPr bwMode="auto">
          <a:xfrm>
            <a:off x="266063" y="2084186"/>
            <a:ext cx="6723186" cy="3586208"/>
          </a:xfrm>
          <a:prstGeom prst="rect">
            <a:avLst/>
          </a:prstGeom>
          <a:solidFill>
            <a:srgbClr val="0078D7">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1"/>
            <a:ext cx="6723186" cy="1789991"/>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078998" y="6029312"/>
            <a:ext cx="1664790" cy="358621"/>
          </a:xfrm>
          <a:prstGeom prst="rect">
            <a:avLst/>
          </a:prstGeom>
        </p:spPr>
      </p:pic>
      <p:sp>
        <p:nvSpPr>
          <p:cNvPr id="8" name="Rectangle 7"/>
          <p:cNvSpPr/>
          <p:nvPr/>
        </p:nvSpPr>
        <p:spPr bwMode="auto">
          <a:xfrm>
            <a:off x="9683130"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9683130"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275860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65683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icture with Caption Portrai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199826-3057-B44F-8A99-CFC226C588C2}"/>
              </a:ext>
            </a:extLst>
          </p:cNvPr>
          <p:cNvSpPr/>
          <p:nvPr/>
        </p:nvSpPr>
        <p:spPr>
          <a:xfrm>
            <a:off x="3816626" y="-13110"/>
            <a:ext cx="8375374" cy="6871110"/>
          </a:xfrm>
          <a:prstGeom prst="rect">
            <a:avLst/>
          </a:prstGeom>
          <a:solidFill>
            <a:srgbClr val="1D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5308324" y="301558"/>
            <a:ext cx="5391978" cy="62417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Title 1">
            <a:extLst>
              <a:ext uri="{FF2B5EF4-FFF2-40B4-BE49-F238E27FC236}">
                <a16:creationId xmlns:a16="http://schemas.microsoft.com/office/drawing/2014/main" id="{9879552D-5C10-134A-A71E-6EC799FA85A3}"/>
              </a:ext>
            </a:extLst>
          </p:cNvPr>
          <p:cNvSpPr>
            <a:spLocks noGrp="1"/>
          </p:cNvSpPr>
          <p:nvPr>
            <p:ph type="title"/>
          </p:nvPr>
        </p:nvSpPr>
        <p:spPr>
          <a:xfrm>
            <a:off x="564759" y="2266264"/>
            <a:ext cx="2741612" cy="1600200"/>
          </a:xfrm>
        </p:spPr>
        <p:txBody>
          <a:bodyPr anchor="b"/>
          <a:lstStyle>
            <a:lvl1pPr>
              <a:defRPr sz="3200">
                <a:solidFill>
                  <a:srgbClr val="34485E"/>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0643B85F-19BB-E740-8C35-18B4E44D917E}"/>
              </a:ext>
            </a:extLst>
          </p:cNvPr>
          <p:cNvSpPr>
            <a:spLocks noGrp="1"/>
          </p:cNvSpPr>
          <p:nvPr>
            <p:ph type="body" sz="half" idx="2"/>
          </p:nvPr>
        </p:nvSpPr>
        <p:spPr>
          <a:xfrm>
            <a:off x="564759" y="3866464"/>
            <a:ext cx="2741612" cy="1994586"/>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3906099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icture with Caption Landscape (Purp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199826-3057-B44F-8A99-CFC226C588C2}"/>
              </a:ext>
            </a:extLst>
          </p:cNvPr>
          <p:cNvSpPr/>
          <p:nvPr/>
        </p:nvSpPr>
        <p:spPr>
          <a:xfrm>
            <a:off x="3816626" y="-13110"/>
            <a:ext cx="8375374" cy="6871110"/>
          </a:xfrm>
          <a:prstGeom prst="rect">
            <a:avLst/>
          </a:prstGeom>
          <a:solidFill>
            <a:srgbClr val="AA2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4918213"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Title 1">
            <a:extLst>
              <a:ext uri="{FF2B5EF4-FFF2-40B4-BE49-F238E27FC236}">
                <a16:creationId xmlns:a16="http://schemas.microsoft.com/office/drawing/2014/main" id="{9879552D-5C10-134A-A71E-6EC799FA85A3}"/>
              </a:ext>
            </a:extLst>
          </p:cNvPr>
          <p:cNvSpPr>
            <a:spLocks noGrp="1"/>
          </p:cNvSpPr>
          <p:nvPr>
            <p:ph type="title"/>
          </p:nvPr>
        </p:nvSpPr>
        <p:spPr>
          <a:xfrm>
            <a:off x="564759" y="2266264"/>
            <a:ext cx="2741612" cy="1600200"/>
          </a:xfrm>
        </p:spPr>
        <p:txBody>
          <a:bodyPr anchor="b"/>
          <a:lstStyle>
            <a:lvl1pPr>
              <a:defRPr sz="3200">
                <a:solidFill>
                  <a:srgbClr val="34485E"/>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0643B85F-19BB-E740-8C35-18B4E44D917E}"/>
              </a:ext>
            </a:extLst>
          </p:cNvPr>
          <p:cNvSpPr>
            <a:spLocks noGrp="1"/>
          </p:cNvSpPr>
          <p:nvPr>
            <p:ph type="body" sz="half" idx="2"/>
          </p:nvPr>
        </p:nvSpPr>
        <p:spPr>
          <a:xfrm>
            <a:off x="564759" y="3866464"/>
            <a:ext cx="2741612" cy="1994586"/>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5579567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icture with Caption Portrait (Purpl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199826-3057-B44F-8A99-CFC226C588C2}"/>
              </a:ext>
            </a:extLst>
          </p:cNvPr>
          <p:cNvSpPr/>
          <p:nvPr/>
        </p:nvSpPr>
        <p:spPr>
          <a:xfrm>
            <a:off x="3816626" y="-13110"/>
            <a:ext cx="8375374" cy="6871110"/>
          </a:xfrm>
          <a:prstGeom prst="rect">
            <a:avLst/>
          </a:prstGeom>
          <a:solidFill>
            <a:srgbClr val="AA27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5308324" y="301558"/>
            <a:ext cx="5391978" cy="624177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Title 1">
            <a:extLst>
              <a:ext uri="{FF2B5EF4-FFF2-40B4-BE49-F238E27FC236}">
                <a16:creationId xmlns:a16="http://schemas.microsoft.com/office/drawing/2014/main" id="{9879552D-5C10-134A-A71E-6EC799FA85A3}"/>
              </a:ext>
            </a:extLst>
          </p:cNvPr>
          <p:cNvSpPr>
            <a:spLocks noGrp="1"/>
          </p:cNvSpPr>
          <p:nvPr>
            <p:ph type="title"/>
          </p:nvPr>
        </p:nvSpPr>
        <p:spPr>
          <a:xfrm>
            <a:off x="564759" y="2266264"/>
            <a:ext cx="2741612" cy="1600200"/>
          </a:xfrm>
        </p:spPr>
        <p:txBody>
          <a:bodyPr anchor="b"/>
          <a:lstStyle>
            <a:lvl1pPr>
              <a:defRPr sz="3200">
                <a:solidFill>
                  <a:srgbClr val="34485E"/>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0643B85F-19BB-E740-8C35-18B4E44D917E}"/>
              </a:ext>
            </a:extLst>
          </p:cNvPr>
          <p:cNvSpPr>
            <a:spLocks noGrp="1"/>
          </p:cNvSpPr>
          <p:nvPr>
            <p:ph type="body" sz="half" idx="2"/>
          </p:nvPr>
        </p:nvSpPr>
        <p:spPr>
          <a:xfrm>
            <a:off x="564759" y="3866464"/>
            <a:ext cx="2741612" cy="1994586"/>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3568521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Picture">
    <p:bg>
      <p:bgPr>
        <a:solidFill>
          <a:schemeClr val="bg1"/>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47932762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icture (Salmon)">
    <p:bg>
      <p:bgPr>
        <a:solidFill>
          <a:srgbClr val="F07A87"/>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23293173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icture (Green)">
    <p:bg>
      <p:bgPr>
        <a:solidFill>
          <a:srgbClr val="72925C"/>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59674688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icture (Teal)">
    <p:bg>
      <p:bgPr>
        <a:solidFill>
          <a:srgbClr val="82C5C2"/>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0" y="0"/>
            <a:ext cx="12192000" cy="6858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12028784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53952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557085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4628" y="358343"/>
            <a:ext cx="10135735" cy="558487"/>
          </a:xfrm>
        </p:spPr>
        <p:txBody>
          <a:bodyPr/>
          <a:lstStyle>
            <a:lvl1pPr>
              <a:defRPr spc="0"/>
            </a:lvl1pPr>
          </a:lstStyle>
          <a:p>
            <a:r>
              <a:rPr lang="en-GB" noProof="0" dirty="0"/>
              <a:t>Click to edit master title style</a:t>
            </a:r>
          </a:p>
        </p:txBody>
      </p:sp>
      <p:sp>
        <p:nvSpPr>
          <p:cNvPr id="3" name="Content Placeholder 2"/>
          <p:cNvSpPr>
            <a:spLocks noGrp="1"/>
          </p:cNvSpPr>
          <p:nvPr>
            <p:ph idx="1" hasCustomPrompt="1"/>
          </p:nvPr>
        </p:nvSpPr>
        <p:spPr>
          <a:xfrm>
            <a:off x="817796" y="1435101"/>
            <a:ext cx="10131702" cy="4564984"/>
          </a:xfrm>
        </p:spPr>
        <p:txBody>
          <a:bodyPr/>
          <a:lstStyle>
            <a:lvl1pPr marL="239937" indent="-239937">
              <a:lnSpc>
                <a:spcPct val="100000"/>
              </a:lnSpc>
              <a:defRPr sz="2400" spc="0"/>
            </a:lvl1pPr>
            <a:lvl2pPr marL="479876" indent="-239937">
              <a:lnSpc>
                <a:spcPct val="100000"/>
              </a:lnSpc>
              <a:defRPr sz="2000" spc="0"/>
            </a:lvl2pPr>
            <a:lvl3pPr marL="719813" marR="0" indent="-239937" algn="l" defTabSz="604529"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sz="2000" spc="0"/>
            </a:lvl3pPr>
            <a:lvl4pPr>
              <a:defRPr sz="2000"/>
            </a:lvl4pPr>
          </a:lstStyle>
          <a:p>
            <a:pPr lvl="0"/>
            <a:r>
              <a:rPr lang="en-GB" noProof="0" dirty="0"/>
              <a:t>Click to edit master text styles</a:t>
            </a:r>
          </a:p>
          <a:p>
            <a:pPr lvl="1"/>
            <a:r>
              <a:rPr lang="en-GB" noProof="0" dirty="0"/>
              <a:t>Second level</a:t>
            </a:r>
          </a:p>
          <a:p>
            <a:pPr lvl="2"/>
            <a:r>
              <a:rPr lang="en-GB" noProof="0" dirty="0"/>
              <a:t>Third level</a:t>
            </a:r>
          </a:p>
          <a:p>
            <a:pPr marL="959752" marR="0" lvl="3" indent="-239937" algn="l" defTabSz="604529"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a:pPr>
            <a:r>
              <a:rPr lang="en-GB" noProof="0" dirty="0"/>
              <a:t>Fourth level</a:t>
            </a:r>
          </a:p>
          <a:p>
            <a:pPr lvl="2"/>
            <a:endParaRPr lang="en-GB" noProof="0" dirty="0"/>
          </a:p>
        </p:txBody>
      </p:sp>
    </p:spTree>
    <p:extLst>
      <p:ext uri="{BB962C8B-B14F-4D97-AF65-F5344CB8AC3E}">
        <p14:creationId xmlns:p14="http://schemas.microsoft.com/office/powerpoint/2010/main" val="203898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97367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455011614"/>
      </p:ext>
    </p:extLst>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584AEC-FD8A-441E-883F-A9A26D7705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pic>
        <p:nvPicPr>
          <p:cNvPr id="10" name="Picture 9"/>
          <p:cNvPicPr>
            <a:picLocks noChangeAspect="1"/>
          </p:cNvPicPr>
          <p:nvPr userDrawn="1"/>
        </p:nvPicPr>
        <p:blipFill>
          <a:blip r:embed="rId3"/>
          <a:stretch>
            <a:fillRect/>
          </a:stretch>
        </p:blipFill>
        <p:spPr>
          <a:xfrm>
            <a:off x="1335674" y="183170"/>
            <a:ext cx="1424426" cy="304828"/>
          </a:xfrm>
          <a:prstGeom prst="rect">
            <a:avLst/>
          </a:prstGeom>
        </p:spPr>
      </p:pic>
      <p:sp>
        <p:nvSpPr>
          <p:cNvPr id="9" name="Title 1"/>
          <p:cNvSpPr>
            <a:spLocks noGrp="1"/>
          </p:cNvSpPr>
          <p:nvPr>
            <p:ph type="title" hasCustomPrompt="1"/>
          </p:nvPr>
        </p:nvSpPr>
        <p:spPr bwMode="auto">
          <a:xfrm>
            <a:off x="1337292" y="4506371"/>
            <a:ext cx="6274911" cy="1793104"/>
          </a:xfrm>
          <a:noFill/>
        </p:spPr>
        <p:txBody>
          <a:bodyPr lIns="146304" tIns="91440" rIns="146304" bIns="91440" anchor="t" anchorCtr="0"/>
          <a:lstStyle>
            <a:lvl1pPr>
              <a:defRPr sz="4705" spc="-98" baseline="0">
                <a:gradFill>
                  <a:gsLst>
                    <a:gs pos="88535">
                      <a:srgbClr val="FFFFFF"/>
                    </a:gs>
                    <a:gs pos="66879">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1335673" y="5849690"/>
            <a:ext cx="6276530" cy="651821"/>
          </a:xfrm>
        </p:spPr>
        <p:txBody>
          <a:bodyPr wrap="square" lIns="164592" tIns="109728" rIns="164592" bIns="109728">
            <a:spAutoFit/>
          </a:bodyPr>
          <a:lstStyle>
            <a:lvl1pPr marL="0" indent="0">
              <a:spcBef>
                <a:spcPts val="0"/>
              </a:spcBef>
              <a:buNone/>
              <a:defRPr sz="3137">
                <a:gradFill>
                  <a:gsLst>
                    <a:gs pos="88535">
                      <a:srgbClr val="FFFFFF"/>
                    </a:gs>
                    <a:gs pos="66879">
                      <a:srgbClr val="FFFFFF"/>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3525435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3942924387"/>
      </p:ext>
    </p:extLst>
  </p:cSld>
  <p:clrMapOvr>
    <a:overrideClrMapping bg1="dk1" tx1="lt1" bg2="dk2" tx2="lt2" accent1="accent1" accent2="accent2" accent3="accent3" accent4="accent4" accent5="accent5" accent6="accent6" hlink="hlink" folHlink="folHlink"/>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2" name="Picture 11"/>
          <p:cNvPicPr>
            <a:picLocks noChangeAspect="1"/>
          </p:cNvPicPr>
          <p:nvPr userDrawn="1"/>
        </p:nvPicPr>
        <p:blipFill>
          <a:blip r:embed="rId2"/>
          <a:stretch>
            <a:fillRect/>
          </a:stretch>
        </p:blipFill>
        <p:spPr bwMode="black">
          <a:xfrm>
            <a:off x="448212" y="470067"/>
            <a:ext cx="1454257" cy="304828"/>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0488" y="0"/>
            <a:ext cx="6859782" cy="6858000"/>
          </a:xfrm>
          <a:prstGeom prst="rect">
            <a:avLst/>
          </a:prstGeom>
        </p:spPr>
      </p:pic>
    </p:spTree>
    <p:extLst>
      <p:ext uri="{BB962C8B-B14F-4D97-AF65-F5344CB8AC3E}">
        <p14:creationId xmlns:p14="http://schemas.microsoft.com/office/powerpoint/2010/main" val="36991202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3427">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7714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75247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53714419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912888386"/>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05627939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004681900"/>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27054777"/>
      </p:ext>
    </p:extLst>
  </p:cSld>
  <p:clrMapOvr>
    <a:overrideClrMapping bg1="dk1" tx1="lt1" bg2="dk2" tx2="lt2" accent1="accent1" accent2="accent2" accent3="accent3" accent4="accent4" accent5="accent5" accent6="accent6" hlink="hlink" folHlink="folHlink"/>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545031363"/>
      </p:ext>
    </p:extLst>
  </p:cSld>
  <p:clrMapOvr>
    <a:overrideClrMapping bg1="dk1" tx1="lt1" bg2="dk2" tx2="lt2" accent1="accent1" accent2="accent2" accent3="accent3" accent4="accent4" accent5="accent5" accent6="accent6" hlink="hlink" folHlink="folHlink"/>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939175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05177597"/>
      </p:ext>
    </p:extLst>
  </p:cSld>
  <p:clrMapOvr>
    <a:overrideClrMapping bg1="dk1" tx1="lt1" bg2="dk2" tx2="lt2" accent1="accent1" accent2="accent2" accent3="accent3" accent4="accent4" accent5="accent5" accent6="accent6" hlink="hlink" folHlink="folHlink"/>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618080884"/>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13098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964355"/>
      </p:ext>
    </p:extLst>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8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0488851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595065513"/>
      </p:ext>
    </p:extLst>
  </p:cSld>
  <p:clrMapOvr>
    <a:overrideClrMapping bg1="dk1" tx1="lt1" bg2="dk2" tx2="lt2" accent1="accent1" accent2="accent2" accent3="accent3" accent4="accent4" accent5="accent5" accent6="accent6" hlink="hlink" folHlink="folHlink"/>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47892198"/>
      </p:ext>
    </p:extLst>
  </p:cSld>
  <p:clrMapOvr>
    <a:overrideClrMapping bg1="dk1" tx1="lt1" bg2="dk2" tx2="lt2" accent1="accent1" accent2="accent2" accent3="accent3" accent4="accent4" accent5="accent5" accent6="accent6" hlink="hlink" folHlink="folHlink"/>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4629" y="358344"/>
            <a:ext cx="10135735" cy="558487"/>
          </a:xfrm>
        </p:spPr>
        <p:txBody>
          <a:bodyPr/>
          <a:lstStyle>
            <a:lvl1pPr>
              <a:defRPr spc="0"/>
            </a:lvl1pPr>
          </a:lstStyle>
          <a:p>
            <a:r>
              <a:rPr lang="en-GB" noProof="0" dirty="0"/>
              <a:t>Click to edit master title style</a:t>
            </a:r>
          </a:p>
        </p:txBody>
      </p:sp>
      <p:sp>
        <p:nvSpPr>
          <p:cNvPr id="3" name="Content Placeholder 2"/>
          <p:cNvSpPr>
            <a:spLocks noGrp="1"/>
          </p:cNvSpPr>
          <p:nvPr>
            <p:ph idx="1" hasCustomPrompt="1"/>
          </p:nvPr>
        </p:nvSpPr>
        <p:spPr>
          <a:xfrm>
            <a:off x="817796" y="1435101"/>
            <a:ext cx="10131702" cy="2033762"/>
          </a:xfrm>
        </p:spPr>
        <p:txBody>
          <a:bodyPr/>
          <a:lstStyle>
            <a:lvl1pPr marL="239891" indent="-239891">
              <a:lnSpc>
                <a:spcPct val="100000"/>
              </a:lnSpc>
              <a:defRPr sz="2400" spc="0"/>
            </a:lvl1pPr>
            <a:lvl2pPr marL="479784" indent="-239891">
              <a:lnSpc>
                <a:spcPct val="100000"/>
              </a:lnSpc>
              <a:defRPr sz="2000" spc="0"/>
            </a:lvl2pPr>
            <a:lvl3pPr marL="719675" marR="0" indent="-239891" algn="l" defTabSz="604413"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sz="2000" spc="0"/>
            </a:lvl3pPr>
            <a:lvl4pPr>
              <a:defRPr sz="2000"/>
            </a:lvl4pPr>
          </a:lstStyle>
          <a:p>
            <a:pPr lvl="0"/>
            <a:r>
              <a:rPr lang="en-GB" noProof="0" dirty="0"/>
              <a:t>Click to edit master text styles</a:t>
            </a:r>
          </a:p>
          <a:p>
            <a:pPr lvl="1"/>
            <a:r>
              <a:rPr lang="en-GB" noProof="0" dirty="0"/>
              <a:t>Second level</a:t>
            </a:r>
          </a:p>
          <a:p>
            <a:pPr lvl="2"/>
            <a:r>
              <a:rPr lang="en-GB" noProof="0" dirty="0"/>
              <a:t>Third level</a:t>
            </a:r>
          </a:p>
          <a:p>
            <a:pPr marL="959568" marR="0" lvl="3" indent="-239891" algn="l" defTabSz="604413"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a:pPr>
            <a:r>
              <a:rPr lang="en-GB" noProof="0" dirty="0"/>
              <a:t>Fourth level</a:t>
            </a:r>
          </a:p>
          <a:p>
            <a:pPr lvl="2"/>
            <a:endParaRPr lang="en-GB" noProof="0" dirty="0"/>
          </a:p>
        </p:txBody>
      </p:sp>
    </p:spTree>
    <p:extLst>
      <p:ext uri="{BB962C8B-B14F-4D97-AF65-F5344CB8AC3E}">
        <p14:creationId xmlns:p14="http://schemas.microsoft.com/office/powerpoint/2010/main" val="39407535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98682162"/>
      </p:ext>
    </p:extLst>
  </p:cSld>
  <p:clrMapOvr>
    <a:overrideClrMapping bg1="dk1" tx1="lt1" bg2="dk2" tx2="lt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292"/>
            <a:ext cx="12190271" cy="6857416"/>
          </a:xfrm>
          <a:prstGeom prst="rect">
            <a:avLst/>
          </a:prstGeom>
        </p:spPr>
      </p:pic>
      <p:sp>
        <p:nvSpPr>
          <p:cNvPr id="2" name="Rectangle 1"/>
          <p:cNvSpPr/>
          <p:nvPr/>
        </p:nvSpPr>
        <p:spPr bwMode="auto">
          <a:xfrm>
            <a:off x="266063" y="2084186"/>
            <a:ext cx="6723186" cy="3586208"/>
          </a:xfrm>
          <a:prstGeom prst="rect">
            <a:avLst/>
          </a:prstGeom>
          <a:solidFill>
            <a:srgbClr val="0078D7">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86"/>
            <a:ext cx="6723186"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1"/>
            <a:ext cx="6723186" cy="1789991"/>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10078998" y="6029312"/>
            <a:ext cx="1664790" cy="358621"/>
          </a:xfrm>
          <a:prstGeom prst="rect">
            <a:avLst/>
          </a:prstGeom>
        </p:spPr>
      </p:pic>
      <p:sp>
        <p:nvSpPr>
          <p:cNvPr id="8" name="Rectangle 7"/>
          <p:cNvSpPr/>
          <p:nvPr/>
        </p:nvSpPr>
        <p:spPr bwMode="auto">
          <a:xfrm>
            <a:off x="9683130" y="487622"/>
            <a:ext cx="2060658" cy="393703"/>
          </a:xfrm>
          <a:prstGeom prst="rect">
            <a:avLst/>
          </a:prstGeom>
          <a:noFill/>
          <a:ln w="6350" cap="sq">
            <a:solidFill>
              <a:srgbClr val="FFFFFF"/>
            </a:solid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19192">
                      <a:srgbClr val="FFFFFF"/>
                    </a:gs>
                    <a:gs pos="55000">
                      <a:srgbClr val="FFFFFF"/>
                    </a:gs>
                  </a:gsLst>
                  <a:lin ang="5400000" scaled="1"/>
                </a:gradFill>
                <a:effectLst/>
                <a:uLnTx/>
                <a:uFillTx/>
                <a:latin typeface="+mn-lt"/>
                <a:ea typeface="Segoe UI" pitchFamily="34" charset="0"/>
                <a:cs typeface="Segoe UI" pitchFamily="34" charset="0"/>
              </a:rPr>
              <a:t>Product logo</a:t>
            </a:r>
          </a:p>
        </p:txBody>
      </p:sp>
      <p:sp>
        <p:nvSpPr>
          <p:cNvPr id="10" name="Rectangle 9"/>
          <p:cNvSpPr/>
          <p:nvPr/>
        </p:nvSpPr>
        <p:spPr bwMode="auto">
          <a:xfrm>
            <a:off x="9683130"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80808">
                      <a:srgbClr val="FFFFFF"/>
                    </a:gs>
                    <a:gs pos="51515">
                      <a:srgbClr val="FFFFFF"/>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84156095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415930041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489248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697343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349646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759169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45902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43405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841303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9626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7535335"/>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28860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978948650"/>
      </p:ext>
    </p:extLst>
  </p:cSld>
  <p:clrMapOvr>
    <a:overrideClrMapping bg1="dk1" tx1="lt1" bg2="dk2" tx2="lt2" accent1="accent1" accent2="accent2" accent3="accent3" accent4="accent4" accent5="accent5" accent6="accent6" hlink="hlink" folHlink="folHlink"/>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6807759"/>
      </p:ext>
    </p:extLst>
  </p:cSld>
  <p:clrMapOvr>
    <a:overrideClrMapping bg1="dk1" tx1="lt1" bg2="dk2" tx2="lt2" accent1="accent1" accent2="accent2" accent3="accent3" accent4="accent4" accent5="accent5" accent6="accent6" hlink="hlink" folHlink="folHlink"/>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8254342"/>
      </p:ext>
    </p:extLst>
  </p:cSld>
  <p:clrMapOvr>
    <a:overrideClrMapping bg1="dk1" tx1="lt1" bg2="dk2" tx2="lt2" accent1="accent1" accent2="accent2" accent3="accent3" accent4="accent4" accent5="accent5" accent6="accent6" hlink="hlink" folHlink="folHlink"/>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58719323"/>
      </p:ext>
    </p:extLst>
  </p:cSld>
  <p:clrMapOvr>
    <a:overrideClrMapping bg1="dk1" tx1="lt1" bg2="dk2" tx2="lt2" accent1="accent1" accent2="accent2" accent3="accent3" accent4="accent4" accent5="accent5" accent6="accent6" hlink="hlink" folHlink="folHlink"/>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0703776"/>
      </p:ext>
    </p:extLst>
  </p:cSld>
  <p:clrMapOvr>
    <a:overrideClrMapping bg1="dk1" tx1="lt1" bg2="dk2" tx2="lt2" accent1="accent1" accent2="accent2" accent3="accent3" accent4="accent4" accent5="accent5" accent6="accent6" hlink="hlink" folHlink="folHlink"/>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5996746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20194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5465324"/>
      </p:ext>
    </p:extLst>
  </p:cSld>
  <p:clrMapOvr>
    <a:overrideClrMapping bg1="dk1" tx1="lt1" bg2="dk2" tx2="lt2" accent1="accent1" accent2="accent2" accent3="accent3" accent4="accent4" accent5="accent5" accent6="accent6" hlink="hlink" folHlink="folHlink"/>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034425"/>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53482770"/>
      </p:ext>
    </p:extLst>
  </p:cSld>
  <p:clrMapOvr>
    <a:overrideClrMapping bg1="dk1" tx1="lt1" bg2="dk2" tx2="lt2" accent1="accent1" accent2="accent2" accent3="accent3" accent4="accent4" accent5="accent5" accent6="accent6" hlink="hlink" folHlink="folHlink"/>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4707"/>
      </p:ext>
    </p:extLst>
  </p:cSld>
  <p:clrMapOvr>
    <a:overrideClrMapping bg1="dk1" tx1="lt1" bg2="dk2" tx2="lt2" accent1="accent1" accent2="accent2" accent3="accent3" accent4="accent4" accent5="accent5" accent6="accent6" hlink="hlink" folHlink="folHlink"/>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8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04323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2676048594"/>
      </p:ext>
    </p:extLst>
  </p:cSld>
  <p:clrMapOvr>
    <a:overrideClrMapping bg1="lt1" tx1="dk1" bg2="lt2" tx2="dk2" accent1="accent1" accent2="accent2" accent3="accent3" accent4="accent4" accent5="accent5" accent6="accent6" hlink="hlink" folHlink="folHlink"/>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701604"/>
      </p:ext>
    </p:extLst>
  </p:cSld>
  <p:clrMapOvr>
    <a:overrideClrMapping bg1="dk1" tx1="lt1" bg2="dk2" tx2="lt2" accent1="accent1" accent2="accent2" accent3="accent3" accent4="accent4" accent5="accent5" accent6="accent6" hlink="hlink" folHlink="folHlink"/>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664541347"/>
      </p:ext>
    </p:extLst>
  </p:cSld>
  <p:clrMapOvr>
    <a:overrideClrMapping bg1="dk1" tx1="lt1" bg2="dk2" tx2="lt2" accent1="accent1" accent2="accent2" accent3="accent3" accent4="accent4" accent5="accent5" accent6="accent6" hlink="hlink" folHlink="folHlink"/>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02237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507013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382086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4171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254180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spTree>
    <p:extLst>
      <p:ext uri="{BB962C8B-B14F-4D97-AF65-F5344CB8AC3E}">
        <p14:creationId xmlns:p14="http://schemas.microsoft.com/office/powerpoint/2010/main" val="38259659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993157"/>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609918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863"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1353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5111" y="3083653"/>
            <a:ext cx="3214044" cy="690695"/>
          </a:xfrm>
          <a:prstGeom prst="rect">
            <a:avLst/>
          </a:prstGeom>
        </p:spPr>
      </p:pic>
    </p:spTree>
    <p:extLst>
      <p:ext uri="{BB962C8B-B14F-4D97-AF65-F5344CB8AC3E}">
        <p14:creationId xmlns:p14="http://schemas.microsoft.com/office/powerpoint/2010/main" val="1988926260"/>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0683085"/>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42516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694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A03F9-5505-3A4F-9B52-9E1264C9D0B8}"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42156921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4628" y="358343"/>
            <a:ext cx="10135735" cy="558487"/>
          </a:xfrm>
        </p:spPr>
        <p:txBody>
          <a:bodyPr/>
          <a:lstStyle>
            <a:lvl1pPr>
              <a:defRPr spc="0"/>
            </a:lvl1pPr>
          </a:lstStyle>
          <a:p>
            <a:r>
              <a:rPr lang="en-GB" noProof="0" dirty="0"/>
              <a:t>Click to edit master title style</a:t>
            </a:r>
          </a:p>
        </p:txBody>
      </p:sp>
      <p:sp>
        <p:nvSpPr>
          <p:cNvPr id="3" name="Content Placeholder 2"/>
          <p:cNvSpPr>
            <a:spLocks noGrp="1"/>
          </p:cNvSpPr>
          <p:nvPr>
            <p:ph idx="1" hasCustomPrompt="1"/>
          </p:nvPr>
        </p:nvSpPr>
        <p:spPr>
          <a:xfrm>
            <a:off x="817796" y="1435101"/>
            <a:ext cx="10131702" cy="4564984"/>
          </a:xfrm>
        </p:spPr>
        <p:txBody>
          <a:bodyPr/>
          <a:lstStyle>
            <a:lvl1pPr marL="239937" indent="-239937">
              <a:lnSpc>
                <a:spcPct val="100000"/>
              </a:lnSpc>
              <a:defRPr sz="2400" spc="0"/>
            </a:lvl1pPr>
            <a:lvl2pPr marL="479876" indent="-239937">
              <a:lnSpc>
                <a:spcPct val="100000"/>
              </a:lnSpc>
              <a:defRPr sz="2000" spc="0"/>
            </a:lvl2pPr>
            <a:lvl3pPr marL="719813" marR="0" indent="-239937" algn="l" defTabSz="604529"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sz="2000" spc="0"/>
            </a:lvl3pPr>
            <a:lvl4pPr>
              <a:defRPr sz="2000"/>
            </a:lvl4pPr>
          </a:lstStyle>
          <a:p>
            <a:pPr lvl="0"/>
            <a:r>
              <a:rPr lang="en-GB" noProof="0" dirty="0"/>
              <a:t>Click to edit master text styles</a:t>
            </a:r>
          </a:p>
          <a:p>
            <a:pPr lvl="1"/>
            <a:r>
              <a:rPr lang="en-GB" noProof="0" dirty="0"/>
              <a:t>Second level</a:t>
            </a:r>
          </a:p>
          <a:p>
            <a:pPr lvl="2"/>
            <a:r>
              <a:rPr lang="en-GB" noProof="0" dirty="0"/>
              <a:t>Third level</a:t>
            </a:r>
          </a:p>
          <a:p>
            <a:pPr marL="959752" marR="0" lvl="3" indent="-239937" algn="l" defTabSz="604529"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a:pPr>
            <a:r>
              <a:rPr lang="en-GB" noProof="0" dirty="0"/>
              <a:t>Fourth level</a:t>
            </a:r>
          </a:p>
          <a:p>
            <a:pPr lvl="2"/>
            <a:endParaRPr lang="en-GB" noProof="0" dirty="0"/>
          </a:p>
        </p:txBody>
      </p:sp>
    </p:spTree>
    <p:extLst>
      <p:ext uri="{BB962C8B-B14F-4D97-AF65-F5344CB8AC3E}">
        <p14:creationId xmlns:p14="http://schemas.microsoft.com/office/powerpoint/2010/main" val="40487824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96226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61877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D83A03F9-5505-3A4F-9B52-9E1264C9D0B8}"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895780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A03F9-5505-3A4F-9B52-9E1264C9D0B8}"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14162009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83A03F9-5505-3A4F-9B52-9E1264C9D0B8}"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37747978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83A03F9-5505-3A4F-9B52-9E1264C9D0B8}"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275548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3A03F9-5505-3A4F-9B52-9E1264C9D0B8}" type="datetimeFigureOut">
              <a:rPr lang="en-US" smtClean="0"/>
              <a:t>12/10/2020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5047116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83A03F9-5505-3A4F-9B52-9E1264C9D0B8}" type="datetimeFigureOut">
              <a:rPr lang="en-US" smtClean="0"/>
              <a:t>12/10/2020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24678769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3A03F9-5505-3A4F-9B52-9E1264C9D0B8}" type="datetimeFigureOut">
              <a:rPr lang="en-US" smtClean="0"/>
              <a:t>12/10/2020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634784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3A03F9-5505-3A4F-9B52-9E1264C9D0B8}"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202513241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83A03F9-5505-3A4F-9B52-9E1264C9D0B8}" type="datetimeFigureOut">
              <a:rPr lang="en-US" smtClean="0"/>
              <a:t>12/10/2020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361344225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A03F9-5505-3A4F-9B52-9E1264C9D0B8}"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3303181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19765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83A03F9-5505-3A4F-9B52-9E1264C9D0B8}" type="datetimeFigureOut">
              <a:rPr lang="en-US" smtClean="0"/>
              <a:t>12/10/2020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5E669B-798F-D249-8476-A9A4958F30A1}" type="slidenum">
              <a:rPr lang="en-US" smtClean="0"/>
              <a:t>‹#›</a:t>
            </a:fld>
            <a:endParaRPr lang="en-US"/>
          </a:p>
        </p:txBody>
      </p:sp>
    </p:spTree>
    <p:extLst>
      <p:ext uri="{BB962C8B-B14F-4D97-AF65-F5344CB8AC3E}">
        <p14:creationId xmlns:p14="http://schemas.microsoft.com/office/powerpoint/2010/main" val="25570376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1" name="Picture 10"/>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538969059"/>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7" y="1189178"/>
            <a:ext cx="5378548" cy="2367443"/>
          </a:xfrm>
        </p:spPr>
        <p:txBody>
          <a:bodyPr wrap="square">
            <a:spAutoFit/>
          </a:bodyPr>
          <a:lstStyle>
            <a:lvl1pPr marL="0" indent="0">
              <a:spcBef>
                <a:spcPts val="1200"/>
              </a:spcBef>
              <a:buClr>
                <a:schemeClr val="tx1"/>
              </a:buClr>
              <a:buFont typeface="Wingdings" pitchFamily="2" charset="2"/>
              <a:buNone/>
              <a:defRPr sz="3527">
                <a:solidFill>
                  <a:schemeClr val="accent2"/>
                </a:solidFill>
              </a:defRPr>
            </a:lvl1pPr>
            <a:lvl2pPr marL="0" indent="0">
              <a:buNone/>
              <a:defRPr sz="1960"/>
            </a:lvl2pPr>
            <a:lvl3pPr marL="227038" indent="0">
              <a:buNone/>
              <a:tabLst/>
              <a:defRPr sz="1960"/>
            </a:lvl3pPr>
            <a:lvl4pPr marL="450965" indent="0">
              <a:buNone/>
              <a:defRPr/>
            </a:lvl4pPr>
            <a:lvl5pPr marL="67178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9" y="1189178"/>
            <a:ext cx="5378548" cy="2367443"/>
          </a:xfrm>
        </p:spPr>
        <p:txBody>
          <a:bodyPr wrap="square">
            <a:spAutoFit/>
          </a:bodyPr>
          <a:lstStyle>
            <a:lvl1pPr marL="0" indent="0">
              <a:spcBef>
                <a:spcPts val="1200"/>
              </a:spcBef>
              <a:buClr>
                <a:schemeClr val="tx1"/>
              </a:buClr>
              <a:buFont typeface="Wingdings" pitchFamily="2" charset="2"/>
              <a:buNone/>
              <a:defRPr sz="3527">
                <a:solidFill>
                  <a:srgbClr val="68217A"/>
                </a:solidFill>
              </a:defRPr>
            </a:lvl1pPr>
            <a:lvl2pPr marL="0" indent="0">
              <a:buNone/>
              <a:defRPr sz="1960"/>
            </a:lvl2pPr>
            <a:lvl3pPr marL="227038" indent="0">
              <a:buNone/>
              <a:tabLst/>
              <a:defRPr sz="1960"/>
            </a:lvl3pPr>
            <a:lvl4pPr marL="450965" indent="0">
              <a:buNone/>
              <a:defRPr/>
            </a:lvl4pPr>
            <a:lvl5pPr marL="67178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1117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4628" y="358343"/>
            <a:ext cx="10135735" cy="558487"/>
          </a:xfrm>
        </p:spPr>
        <p:txBody>
          <a:bodyPr/>
          <a:lstStyle>
            <a:lvl1pPr>
              <a:defRPr spc="0"/>
            </a:lvl1pPr>
          </a:lstStyle>
          <a:p>
            <a:r>
              <a:rPr lang="en-GB" noProof="0" dirty="0"/>
              <a:t>Click to edit master title style</a:t>
            </a:r>
          </a:p>
        </p:txBody>
      </p:sp>
      <p:sp>
        <p:nvSpPr>
          <p:cNvPr id="3" name="Content Placeholder 2"/>
          <p:cNvSpPr>
            <a:spLocks noGrp="1"/>
          </p:cNvSpPr>
          <p:nvPr>
            <p:ph idx="1" hasCustomPrompt="1"/>
          </p:nvPr>
        </p:nvSpPr>
        <p:spPr>
          <a:xfrm>
            <a:off x="817796" y="1435101"/>
            <a:ext cx="10131702" cy="4564984"/>
          </a:xfrm>
        </p:spPr>
        <p:txBody>
          <a:bodyPr/>
          <a:lstStyle>
            <a:lvl1pPr marL="239937" indent="-239937">
              <a:lnSpc>
                <a:spcPct val="100000"/>
              </a:lnSpc>
              <a:defRPr sz="2400" spc="0"/>
            </a:lvl1pPr>
            <a:lvl2pPr marL="479876" indent="-239937">
              <a:lnSpc>
                <a:spcPct val="100000"/>
              </a:lnSpc>
              <a:defRPr sz="2000" spc="0"/>
            </a:lvl2pPr>
            <a:lvl3pPr marL="719813" marR="0" indent="-239937" algn="l" defTabSz="604529"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sz="2000" spc="0"/>
            </a:lvl3pPr>
            <a:lvl4pPr>
              <a:defRPr sz="2000"/>
            </a:lvl4pPr>
          </a:lstStyle>
          <a:p>
            <a:pPr lvl="0"/>
            <a:r>
              <a:rPr lang="en-GB" noProof="0" dirty="0"/>
              <a:t>Click to edit master text styles</a:t>
            </a:r>
          </a:p>
          <a:p>
            <a:pPr lvl="1"/>
            <a:r>
              <a:rPr lang="en-GB" noProof="0" dirty="0"/>
              <a:t>Second level</a:t>
            </a:r>
          </a:p>
          <a:p>
            <a:pPr lvl="2"/>
            <a:r>
              <a:rPr lang="en-GB" noProof="0" dirty="0"/>
              <a:t>Third level</a:t>
            </a:r>
          </a:p>
          <a:p>
            <a:pPr marL="959752" marR="0" lvl="3" indent="-239937" algn="l" defTabSz="604529"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a:pPr>
            <a:r>
              <a:rPr lang="en-GB" noProof="0" dirty="0"/>
              <a:t>Fourth level</a:t>
            </a:r>
          </a:p>
          <a:p>
            <a:pPr lvl="2"/>
            <a:endParaRPr lang="en-GB" noProof="0" dirty="0"/>
          </a:p>
        </p:txBody>
      </p:sp>
    </p:spTree>
    <p:extLst>
      <p:ext uri="{BB962C8B-B14F-4D97-AF65-F5344CB8AC3E}">
        <p14:creationId xmlns:p14="http://schemas.microsoft.com/office/powerpoint/2010/main" val="402203647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Slide">
    <p:bg bwMode="auto">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4799" cy="6877742"/>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62359" y="291067"/>
            <a:ext cx="4087554" cy="1962304"/>
          </a:xfrm>
          <a:prstGeom prst="rect">
            <a:avLst/>
          </a:prstGeom>
        </p:spPr>
      </p:pic>
    </p:spTree>
    <p:extLst>
      <p:ext uri="{BB962C8B-B14F-4D97-AF65-F5344CB8AC3E}">
        <p14:creationId xmlns:p14="http://schemas.microsoft.com/office/powerpoint/2010/main" val="3960379909"/>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Walkin Slide">
    <p:bg bwMode="auto">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4799" cy="6877742"/>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62359" y="291067"/>
            <a:ext cx="4087554" cy="1962304"/>
          </a:xfrm>
          <a:prstGeom prst="rect">
            <a:avLst/>
          </a:prstGeom>
        </p:spPr>
      </p:pic>
    </p:spTree>
    <p:extLst>
      <p:ext uri="{BB962C8B-B14F-4D97-AF65-F5344CB8AC3E}">
        <p14:creationId xmlns:p14="http://schemas.microsoft.com/office/powerpoint/2010/main" val="191458403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Walkin Slide">
    <p:bg bwMode="auto">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4799" cy="6877741"/>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62359" y="291067"/>
            <a:ext cx="4087554" cy="1962304"/>
          </a:xfrm>
          <a:prstGeom prst="rect">
            <a:avLst/>
          </a:prstGeom>
        </p:spPr>
      </p:pic>
    </p:spTree>
    <p:extLst>
      <p:ext uri="{BB962C8B-B14F-4D97-AF65-F5344CB8AC3E}">
        <p14:creationId xmlns:p14="http://schemas.microsoft.com/office/powerpoint/2010/main" val="440261688"/>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ce with Photo">
    <p:bg bwMode="auto">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EEDE2A-6BF5-4334-A99B-03F3098311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 y="3429000"/>
            <a:ext cx="12191995" cy="3530849"/>
          </a:xfrm>
          <a:prstGeom prst="rect">
            <a:avLst/>
          </a:prstGeom>
        </p:spPr>
      </p:pic>
      <p:sp>
        <p:nvSpPr>
          <p:cNvPr id="3" name="Rectangle 2">
            <a:extLst>
              <a:ext uri="{FF2B5EF4-FFF2-40B4-BE49-F238E27FC236}">
                <a16:creationId xmlns:a16="http://schemas.microsoft.com/office/drawing/2014/main" id="{2E460DAC-3195-46E6-8364-184C3217D94B}"/>
              </a:ext>
            </a:extLst>
          </p:cNvPr>
          <p:cNvSpPr/>
          <p:nvPr userDrawn="1"/>
        </p:nvSpPr>
        <p:spPr bwMode="auto">
          <a:xfrm>
            <a:off x="1" y="2311941"/>
            <a:ext cx="12191996" cy="1117058"/>
          </a:xfrm>
          <a:prstGeom prst="rect">
            <a:avLst/>
          </a:prstGeom>
          <a:solidFill>
            <a:srgbClr val="75E4E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6950B83-7995-4AFA-B41C-3F73A4601BBD}"/>
              </a:ext>
            </a:extLst>
          </p:cNvPr>
          <p:cNvSpPr/>
          <p:nvPr userDrawn="1"/>
        </p:nvSpPr>
        <p:spPr bwMode="auto">
          <a:xfrm>
            <a:off x="4" y="0"/>
            <a:ext cx="12191996" cy="1117058"/>
          </a:xfrm>
          <a:prstGeom prst="rect">
            <a:avLst/>
          </a:prstGeom>
          <a:solidFill>
            <a:srgbClr val="E951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auto">
          <a:xfrm>
            <a:off x="407552" y="4059659"/>
            <a:ext cx="11376892" cy="854099"/>
          </a:xfrm>
          <a:noFill/>
        </p:spPr>
        <p:txBody>
          <a:bodyPr lIns="146304" tIns="91440" rIns="146304" bIns="91440" anchor="t" anchorCtr="0"/>
          <a:lstStyle>
            <a:lvl1pPr>
              <a:defRPr lang="en-US" sz="4400" kern="0" dirty="0">
                <a:solidFill>
                  <a:schemeClr val="tx1"/>
                </a:solidFill>
                <a:latin typeface="Segoe UI Light" charset="0"/>
                <a:ea typeface="Segoe UI Light" charset="0"/>
                <a:cs typeface="Segoe UI Light" charset="0"/>
              </a:defRPr>
            </a:lvl1pPr>
          </a:lstStyle>
          <a:p>
            <a:r>
              <a:rPr lang="en-US" dirty="0"/>
              <a:t>Presentation title</a:t>
            </a:r>
          </a:p>
        </p:txBody>
      </p:sp>
      <p:sp>
        <p:nvSpPr>
          <p:cNvPr id="9" name="Text Placeholder 4"/>
          <p:cNvSpPr>
            <a:spLocks noGrp="1"/>
          </p:cNvSpPr>
          <p:nvPr>
            <p:ph type="body" sz="quarter" idx="12" hasCustomPrompt="1"/>
          </p:nvPr>
        </p:nvSpPr>
        <p:spPr bwMode="auto">
          <a:xfrm>
            <a:off x="407552" y="5347128"/>
            <a:ext cx="11376892" cy="1038196"/>
          </a:xfrm>
          <a:noFill/>
        </p:spPr>
        <p:txBody>
          <a:bodyPr lIns="146304" tIns="109728" rIns="146304" bIns="109728">
            <a:noAutofit/>
          </a:bodyPr>
          <a:lstStyle>
            <a:lvl1pPr marL="0" indent="0" algn="l" defTabSz="914225" rtl="0" eaLnBrk="1" latinLnBrk="0" hangingPunct="1">
              <a:lnSpc>
                <a:spcPct val="90000"/>
              </a:lnSpc>
              <a:spcBef>
                <a:spcPts val="0"/>
              </a:spcBef>
              <a:buNone/>
              <a:defRPr lang="en-US" sz="2745" kern="0" dirty="0">
                <a:solidFill>
                  <a:schemeClr val="tx1"/>
                </a:solidFill>
                <a:latin typeface="Segoe UI Light" charset="0"/>
                <a:ea typeface="Segoe UI Light" charset="0"/>
                <a:cs typeface="Segoe UI Light" charset="0"/>
              </a:defRPr>
            </a:lvl1pPr>
          </a:lstStyle>
          <a:p>
            <a:pPr lvl="0"/>
            <a:r>
              <a:rPr lang="en-US" dirty="0"/>
              <a:t>Speaker Name</a:t>
            </a:r>
          </a:p>
        </p:txBody>
      </p:sp>
      <p:pic>
        <p:nvPicPr>
          <p:cNvPr id="2" name="Picture 1">
            <a:extLst>
              <a:ext uri="{FF2B5EF4-FFF2-40B4-BE49-F238E27FC236}">
                <a16:creationId xmlns:a16="http://schemas.microsoft.com/office/drawing/2014/main" id="{FA45AF11-5B87-494A-B816-D0E64E5F0BA6}"/>
              </a:ext>
            </a:extLst>
          </p:cNvPr>
          <p:cNvPicPr>
            <a:picLocks noChangeAspect="1"/>
          </p:cNvPicPr>
          <p:nvPr userDrawn="1"/>
        </p:nvPicPr>
        <p:blipFill>
          <a:blip r:embed="rId4"/>
          <a:stretch>
            <a:fillRect/>
          </a:stretch>
        </p:blipFill>
        <p:spPr>
          <a:xfrm>
            <a:off x="0" y="393813"/>
            <a:ext cx="12192000" cy="2311941"/>
          </a:xfrm>
          <a:prstGeom prst="rect">
            <a:avLst/>
          </a:prstGeom>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075549" y="-84477"/>
            <a:ext cx="2116451" cy="948586"/>
          </a:xfrm>
          <a:prstGeom prst="rect">
            <a:avLst/>
          </a:prstGeom>
        </p:spPr>
      </p:pic>
    </p:spTree>
    <p:extLst>
      <p:ext uri="{BB962C8B-B14F-4D97-AF65-F5344CB8AC3E}">
        <p14:creationId xmlns:p14="http://schemas.microsoft.com/office/powerpoint/2010/main" val="2920472099"/>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Slice with Photo">
    <p:bg bwMode="auto">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82496"/>
            <a:ext cx="12194799" cy="6877742"/>
          </a:xfrm>
          <a:prstGeom prst="rect">
            <a:avLst/>
          </a:prstGeom>
        </p:spPr>
      </p:pic>
      <p:sp>
        <p:nvSpPr>
          <p:cNvPr id="144" name="Rectangle 143"/>
          <p:cNvSpPr/>
          <p:nvPr userDrawn="1"/>
        </p:nvSpPr>
        <p:spPr>
          <a:xfrm>
            <a:off x="0" y="4624403"/>
            <a:ext cx="12192000" cy="2233598"/>
          </a:xfrm>
          <a:prstGeom prst="rect">
            <a:avLst/>
          </a:prstGeom>
          <a:solidFill>
            <a:srgbClr val="06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kern="0">
              <a:solidFill>
                <a:sysClr val="windowText" lastClr="000000"/>
              </a:solidFill>
            </a:endParaRPr>
          </a:p>
        </p:txBody>
      </p:sp>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auto">
          <a:xfrm>
            <a:off x="435574" y="4887102"/>
            <a:ext cx="11376892" cy="854099"/>
          </a:xfrm>
          <a:noFill/>
        </p:spPr>
        <p:txBody>
          <a:bodyPr lIns="146304" tIns="91440" rIns="146304" bIns="91440" anchor="t" anchorCtr="0"/>
          <a:lstStyle>
            <a:lvl1pPr>
              <a:defRPr lang="en-US" sz="4400" kern="0" dirty="0">
                <a:solidFill>
                  <a:schemeClr val="bg1"/>
                </a:solidFill>
                <a:latin typeface="Segoe UI Light" charset="0"/>
                <a:ea typeface="Segoe UI Light" charset="0"/>
                <a:cs typeface="Segoe UI Light" charset="0"/>
              </a:defRPr>
            </a:lvl1pPr>
          </a:lstStyle>
          <a:p>
            <a:r>
              <a:rPr lang="en-US" dirty="0"/>
              <a:t>Presentation title</a:t>
            </a:r>
          </a:p>
        </p:txBody>
      </p:sp>
      <p:sp>
        <p:nvSpPr>
          <p:cNvPr id="9" name="Text Placeholder 4"/>
          <p:cNvSpPr>
            <a:spLocks noGrp="1"/>
          </p:cNvSpPr>
          <p:nvPr>
            <p:ph type="body" sz="quarter" idx="12" hasCustomPrompt="1"/>
          </p:nvPr>
        </p:nvSpPr>
        <p:spPr bwMode="auto">
          <a:xfrm>
            <a:off x="435574" y="5741201"/>
            <a:ext cx="11376892" cy="1038196"/>
          </a:xfrm>
          <a:noFill/>
        </p:spPr>
        <p:txBody>
          <a:bodyPr lIns="146304" tIns="109728" rIns="146304" bIns="109728">
            <a:noAutofit/>
          </a:bodyPr>
          <a:lstStyle>
            <a:lvl1pPr marL="0" indent="0" algn="l" defTabSz="914225" rtl="0" eaLnBrk="1" latinLnBrk="0" hangingPunct="1">
              <a:lnSpc>
                <a:spcPct val="90000"/>
              </a:lnSpc>
              <a:spcBef>
                <a:spcPts val="0"/>
              </a:spcBef>
              <a:buNone/>
              <a:defRPr lang="en-US" sz="2745" kern="0" dirty="0">
                <a:solidFill>
                  <a:schemeClr val="bg1"/>
                </a:solidFill>
                <a:latin typeface="Segoe UI Light" charset="0"/>
                <a:ea typeface="Segoe UI Light" charset="0"/>
                <a:cs typeface="Segoe UI Light" charset="0"/>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62359" y="291067"/>
            <a:ext cx="4087554" cy="1962304"/>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317825057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Slice with Photo">
    <p:bg bwMode="auto">
      <p:bgRef idx="1001">
        <a:schemeClr val="bg2"/>
      </p:bgRef>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4799" cy="6877741"/>
          </a:xfrm>
          <a:prstGeom prst="rect">
            <a:avLst/>
          </a:prstGeom>
        </p:spPr>
      </p:pic>
      <p:sp>
        <p:nvSpPr>
          <p:cNvPr id="144" name="Rectangle 143"/>
          <p:cNvSpPr/>
          <p:nvPr userDrawn="1"/>
        </p:nvSpPr>
        <p:spPr>
          <a:xfrm>
            <a:off x="0" y="4624403"/>
            <a:ext cx="12192000" cy="2233598"/>
          </a:xfrm>
          <a:prstGeom prst="rect">
            <a:avLst/>
          </a:prstGeom>
          <a:solidFill>
            <a:srgbClr val="06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sz="1765" kern="0">
              <a:solidFill>
                <a:sysClr val="windowText" lastClr="000000"/>
              </a:solidFill>
            </a:endParaRPr>
          </a:p>
        </p:txBody>
      </p:sp>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auto">
          <a:xfrm>
            <a:off x="435574" y="4887102"/>
            <a:ext cx="11376892" cy="854099"/>
          </a:xfrm>
          <a:noFill/>
        </p:spPr>
        <p:txBody>
          <a:bodyPr lIns="146304" tIns="91440" rIns="146304" bIns="91440" anchor="t" anchorCtr="0"/>
          <a:lstStyle>
            <a:lvl1pPr>
              <a:defRPr lang="en-US" sz="4400" kern="0" dirty="0">
                <a:solidFill>
                  <a:schemeClr val="bg1"/>
                </a:solidFill>
                <a:latin typeface="Segoe UI Light" charset="0"/>
                <a:ea typeface="Segoe UI Light" charset="0"/>
                <a:cs typeface="Segoe UI Light" charset="0"/>
              </a:defRPr>
            </a:lvl1pPr>
          </a:lstStyle>
          <a:p>
            <a:r>
              <a:rPr lang="en-US" dirty="0"/>
              <a:t>Presentation title</a:t>
            </a:r>
          </a:p>
        </p:txBody>
      </p:sp>
      <p:sp>
        <p:nvSpPr>
          <p:cNvPr id="9" name="Text Placeholder 4"/>
          <p:cNvSpPr>
            <a:spLocks noGrp="1"/>
          </p:cNvSpPr>
          <p:nvPr>
            <p:ph type="body" sz="quarter" idx="12" hasCustomPrompt="1"/>
          </p:nvPr>
        </p:nvSpPr>
        <p:spPr bwMode="auto">
          <a:xfrm>
            <a:off x="435574" y="5741201"/>
            <a:ext cx="11376892" cy="1038196"/>
          </a:xfrm>
          <a:noFill/>
        </p:spPr>
        <p:txBody>
          <a:bodyPr lIns="146304" tIns="109728" rIns="146304" bIns="109728">
            <a:noAutofit/>
          </a:bodyPr>
          <a:lstStyle>
            <a:lvl1pPr marL="0" indent="0" algn="l" defTabSz="914225" rtl="0" eaLnBrk="1" latinLnBrk="0" hangingPunct="1">
              <a:lnSpc>
                <a:spcPct val="90000"/>
              </a:lnSpc>
              <a:spcBef>
                <a:spcPts val="0"/>
              </a:spcBef>
              <a:buNone/>
              <a:defRPr lang="en-US" sz="2745" kern="0" dirty="0">
                <a:solidFill>
                  <a:schemeClr val="bg1"/>
                </a:solidFill>
                <a:latin typeface="Segoe UI Light" charset="0"/>
                <a:ea typeface="Segoe UI Light" charset="0"/>
                <a:cs typeface="Segoe UI Light" charset="0"/>
              </a:defRPr>
            </a:lvl1pPr>
          </a:lstStyle>
          <a:p>
            <a:pPr lvl="0"/>
            <a:r>
              <a:rPr lang="en-US" dirty="0"/>
              <a:t>Speaker Name</a:t>
            </a:r>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8262359" y="291067"/>
            <a:ext cx="4087554" cy="1962304"/>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633101413"/>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83089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6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606159577"/>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89138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2F4AA-6C18-485F-8A05-B2E96B150A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0695799" y="0"/>
            <a:ext cx="1480356" cy="6858000"/>
          </a:xfrm>
          <a:prstGeom prst="rect">
            <a:avLst/>
          </a:prstGeom>
        </p:spPr>
      </p:pic>
      <p:pic>
        <p:nvPicPr>
          <p:cNvPr id="2" name="Picture 1">
            <a:extLst>
              <a:ext uri="{FF2B5EF4-FFF2-40B4-BE49-F238E27FC236}">
                <a16:creationId xmlns:a16="http://schemas.microsoft.com/office/drawing/2014/main" id="{A2506DA1-DC8B-43E7-9611-11D9E68D6FDA}"/>
              </a:ext>
            </a:extLst>
          </p:cNvPr>
          <p:cNvPicPr>
            <a:picLocks noChangeAspect="1"/>
          </p:cNvPicPr>
          <p:nvPr userDrawn="1"/>
        </p:nvPicPr>
        <p:blipFill>
          <a:blip r:embed="rId3"/>
          <a:stretch>
            <a:fillRect/>
          </a:stretch>
        </p:blipFill>
        <p:spPr>
          <a:xfrm>
            <a:off x="4385" y="0"/>
            <a:ext cx="10772907" cy="6858000"/>
          </a:xfrm>
          <a:prstGeom prst="rect">
            <a:avLst/>
          </a:prstGeom>
        </p:spPr>
      </p:pic>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57143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8918238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80090620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670811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6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3390903681"/>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6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730047254"/>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8015712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6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3793034289"/>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4359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34662" y="0"/>
            <a:ext cx="6857027" cy="6858000"/>
          </a:xfrm>
          <a:prstGeom prst="rect">
            <a:avLst/>
          </a:prstGeom>
        </p:spPr>
      </p:pic>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3831126942"/>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Square Right Photo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34662" y="0"/>
            <a:ext cx="6857027" cy="6858000"/>
          </a:xfrm>
          <a:prstGeom prst="rect">
            <a:avLst/>
          </a:prstGeom>
        </p:spPr>
      </p:pic>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768816545"/>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Square Right Photo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5334662" y="0"/>
            <a:ext cx="6857027" cy="6858000"/>
          </a:xfrm>
          <a:prstGeom prst="rect">
            <a:avLst/>
          </a:prstGeom>
        </p:spPr>
      </p:pic>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1895975538"/>
      </p:ext>
    </p:extLst>
  </p:cSld>
  <p:clrMapOvr>
    <a:masterClrMapping/>
  </p:clrMapOvr>
  <p:extLst>
    <p:ext uri="{DCECCB84-F9BA-43D5-87BE-67443E8EF086}">
      <p15:sldGuideLst xmlns:p15="http://schemas.microsoft.com/office/powerpoint/2012/main">
        <p15:guide id="1" pos="3427">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508089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6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455708" y="5656740"/>
            <a:ext cx="2737692" cy="1227024"/>
          </a:xfrm>
          <a:prstGeom prst="rect">
            <a:avLst/>
          </a:prstGeom>
        </p:spPr>
      </p:pic>
    </p:spTree>
    <p:extLst>
      <p:ext uri="{BB962C8B-B14F-4D97-AF65-F5344CB8AC3E}">
        <p14:creationId xmlns:p14="http://schemas.microsoft.com/office/powerpoint/2010/main" val="4031374756"/>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528477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6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52347927"/>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43938812"/>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15687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 Colum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4629" y="358344"/>
            <a:ext cx="10135735" cy="558487"/>
          </a:xfrm>
        </p:spPr>
        <p:txBody>
          <a:bodyPr/>
          <a:lstStyle>
            <a:lvl1pPr>
              <a:defRPr spc="0"/>
            </a:lvl1pPr>
          </a:lstStyle>
          <a:p>
            <a:r>
              <a:rPr lang="en-GB" noProof="0" dirty="0"/>
              <a:t>Click to edit master title style</a:t>
            </a:r>
          </a:p>
        </p:txBody>
      </p:sp>
      <p:sp>
        <p:nvSpPr>
          <p:cNvPr id="3" name="Content Placeholder 2"/>
          <p:cNvSpPr>
            <a:spLocks noGrp="1"/>
          </p:cNvSpPr>
          <p:nvPr>
            <p:ph idx="1" hasCustomPrompt="1"/>
          </p:nvPr>
        </p:nvSpPr>
        <p:spPr>
          <a:xfrm>
            <a:off x="817796" y="1435101"/>
            <a:ext cx="10131702" cy="2033762"/>
          </a:xfrm>
        </p:spPr>
        <p:txBody>
          <a:bodyPr/>
          <a:lstStyle>
            <a:lvl1pPr marL="239891" indent="-239891">
              <a:lnSpc>
                <a:spcPct val="100000"/>
              </a:lnSpc>
              <a:defRPr sz="2400" spc="0"/>
            </a:lvl1pPr>
            <a:lvl2pPr marL="479784" indent="-239891">
              <a:lnSpc>
                <a:spcPct val="100000"/>
              </a:lnSpc>
              <a:defRPr sz="2000" spc="0"/>
            </a:lvl2pPr>
            <a:lvl3pPr marL="719675" marR="0" indent="-239891" algn="l" defTabSz="604413"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sz="2000" spc="0"/>
            </a:lvl3pPr>
            <a:lvl4pPr>
              <a:defRPr sz="2000"/>
            </a:lvl4pPr>
          </a:lstStyle>
          <a:p>
            <a:pPr lvl="0"/>
            <a:r>
              <a:rPr lang="en-GB" noProof="0" dirty="0"/>
              <a:t>Click to edit master text styles</a:t>
            </a:r>
          </a:p>
          <a:p>
            <a:pPr lvl="1"/>
            <a:r>
              <a:rPr lang="en-GB" noProof="0" dirty="0"/>
              <a:t>Second level</a:t>
            </a:r>
          </a:p>
          <a:p>
            <a:pPr lvl="2"/>
            <a:r>
              <a:rPr lang="en-GB" noProof="0" dirty="0"/>
              <a:t>Third level</a:t>
            </a:r>
          </a:p>
          <a:p>
            <a:pPr marL="959568" marR="0" lvl="3" indent="-239891" algn="l" defTabSz="604413" rtl="0" eaLnBrk="1" fontAlgn="auto" latinLnBrk="0" hangingPunct="1">
              <a:lnSpc>
                <a:spcPct val="100000"/>
              </a:lnSpc>
              <a:spcBef>
                <a:spcPts val="400"/>
              </a:spcBef>
              <a:spcAft>
                <a:spcPts val="0"/>
              </a:spcAft>
              <a:buClr>
                <a:schemeClr val="accent1"/>
              </a:buClr>
              <a:buSzPct val="76000"/>
              <a:buFont typeface="Wingdings" panose="05000000000000000000" pitchFamily="2" charset="2"/>
              <a:buChar char="§"/>
              <a:tabLst/>
              <a:defRPr/>
            </a:pPr>
            <a:r>
              <a:rPr lang="en-GB" noProof="0" dirty="0"/>
              <a:t>Fourth level</a:t>
            </a:r>
          </a:p>
          <a:p>
            <a:pPr lvl="2"/>
            <a:endParaRPr lang="en-GB" noProof="0" dirty="0"/>
          </a:p>
        </p:txBody>
      </p:sp>
    </p:spTree>
    <p:extLst>
      <p:ext uri="{BB962C8B-B14F-4D97-AF65-F5344CB8AC3E}">
        <p14:creationId xmlns:p14="http://schemas.microsoft.com/office/powerpoint/2010/main" val="3209406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199769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60423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AA278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5C34F8-4E9F-544A-B8E5-3395AF2F12FE}"/>
              </a:ext>
            </a:extLst>
          </p:cNvPr>
          <p:cNvPicPr>
            <a:picLocks noChangeAspect="1"/>
          </p:cNvPicPr>
          <p:nvPr/>
        </p:nvPicPr>
        <p:blipFill>
          <a:blip r:embed="rId2"/>
          <a:stretch>
            <a:fillRect/>
          </a:stretch>
        </p:blipFill>
        <p:spPr>
          <a:xfrm>
            <a:off x="0" y="-36396"/>
            <a:ext cx="12192000" cy="4217599"/>
          </a:xfrm>
          <a:prstGeom prst="rect">
            <a:avLst/>
          </a:prstGeom>
        </p:spPr>
      </p:pic>
      <p:pic>
        <p:nvPicPr>
          <p:cNvPr id="8" name="Picture 7">
            <a:extLst>
              <a:ext uri="{FF2B5EF4-FFF2-40B4-BE49-F238E27FC236}">
                <a16:creationId xmlns:a16="http://schemas.microsoft.com/office/drawing/2014/main" id="{B381FE9A-A0AC-8743-BD3B-9FE6C510C1C3}"/>
              </a:ext>
            </a:extLst>
          </p:cNvPr>
          <p:cNvPicPr>
            <a:picLocks noChangeAspect="1"/>
          </p:cNvPicPr>
          <p:nvPr/>
        </p:nvPicPr>
        <p:blipFill>
          <a:blip r:embed="rId3"/>
          <a:stretch>
            <a:fillRect/>
          </a:stretch>
        </p:blipFill>
        <p:spPr>
          <a:xfrm>
            <a:off x="0" y="1312577"/>
            <a:ext cx="12192001" cy="4675129"/>
          </a:xfrm>
          <a:prstGeom prst="rect">
            <a:avLst/>
          </a:prstGeom>
        </p:spPr>
      </p:pic>
      <p:pic>
        <p:nvPicPr>
          <p:cNvPr id="9" name="Picture 8">
            <a:extLst>
              <a:ext uri="{FF2B5EF4-FFF2-40B4-BE49-F238E27FC236}">
                <a16:creationId xmlns:a16="http://schemas.microsoft.com/office/drawing/2014/main" id="{FC88EDEB-6D51-F646-A385-DF77A94B17A8}"/>
              </a:ext>
            </a:extLst>
          </p:cNvPr>
          <p:cNvPicPr>
            <a:picLocks noChangeAspect="1"/>
          </p:cNvPicPr>
          <p:nvPr/>
        </p:nvPicPr>
        <p:blipFill>
          <a:blip r:embed="rId4"/>
          <a:stretch>
            <a:fillRect/>
          </a:stretch>
        </p:blipFill>
        <p:spPr>
          <a:xfrm>
            <a:off x="146050" y="64690"/>
            <a:ext cx="1384300" cy="508000"/>
          </a:xfrm>
          <a:prstGeom prst="rect">
            <a:avLst/>
          </a:prstGeom>
        </p:spPr>
      </p:pic>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3209497"/>
            <a:ext cx="9144000" cy="2387600"/>
          </a:xfrm>
        </p:spPr>
        <p:txBody>
          <a:bodyPr anchor="b">
            <a:normAutofit/>
          </a:bodyPr>
          <a:lstStyle>
            <a:lvl1pPr algn="ctr">
              <a:defRPr sz="48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42F97BD-5CA9-CB4D-8FF6-D94140180ACA}"/>
              </a:ext>
            </a:extLst>
          </p:cNvPr>
          <p:cNvSpPr>
            <a:spLocks noGrp="1"/>
          </p:cNvSpPr>
          <p:nvPr>
            <p:ph type="subTitle" idx="1"/>
          </p:nvPr>
        </p:nvSpPr>
        <p:spPr>
          <a:xfrm>
            <a:off x="1524000" y="5689173"/>
            <a:ext cx="9144000" cy="551654"/>
          </a:xfrm>
        </p:spPr>
        <p:txBody>
          <a:bodyPr/>
          <a:lstStyle>
            <a:lvl1pPr marL="0" indent="0" algn="ctr">
              <a:buNone/>
              <a:defRPr sz="2400" b="0" i="0">
                <a:solidFill>
                  <a:schemeClr val="bg1"/>
                </a:solidFill>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15" name="Picture 14">
            <a:extLst>
              <a:ext uri="{FF2B5EF4-FFF2-40B4-BE49-F238E27FC236}">
                <a16:creationId xmlns:a16="http://schemas.microsoft.com/office/drawing/2014/main" id="{E5D294A1-8067-4F80-B9BA-7DDA234EED6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31267" y="5152910"/>
            <a:ext cx="2186008" cy="1574683"/>
          </a:xfrm>
          <a:prstGeom prst="rect">
            <a:avLst/>
          </a:prstGeom>
        </p:spPr>
      </p:pic>
      <p:sp>
        <p:nvSpPr>
          <p:cNvPr id="12" name="Text Placeholder 11">
            <a:extLst>
              <a:ext uri="{FF2B5EF4-FFF2-40B4-BE49-F238E27FC236}">
                <a16:creationId xmlns:a16="http://schemas.microsoft.com/office/drawing/2014/main" id="{EA4E3CFA-8346-8944-BD5D-11DFD109A9DC}"/>
              </a:ext>
            </a:extLst>
          </p:cNvPr>
          <p:cNvSpPr>
            <a:spLocks noGrp="1"/>
          </p:cNvSpPr>
          <p:nvPr>
            <p:ph type="body" sz="quarter" idx="11" hasCustomPrompt="1"/>
          </p:nvPr>
        </p:nvSpPr>
        <p:spPr>
          <a:xfrm>
            <a:off x="562272" y="5519210"/>
            <a:ext cx="1855003" cy="312038"/>
          </a:xfrm>
        </p:spPr>
        <p:txBody>
          <a:bodyPr>
            <a:noAutofit/>
          </a:bodyPr>
          <a:lstStyle>
            <a:lvl1pPr marL="0" indent="0">
              <a:buNone/>
              <a:defRPr sz="1200">
                <a:solidFill>
                  <a:schemeClr val="bg1"/>
                </a:solidFill>
                <a:latin typeface="Monaco" panose="020B0509030404040204" pitchFamily="49" charset="77"/>
              </a:defRPr>
            </a:lvl1pPr>
          </a:lstStyle>
          <a:p>
            <a:pPr lvl="0"/>
            <a:r>
              <a:rPr lang="en-US" dirty="0"/>
              <a:t>Full name</a:t>
            </a:r>
          </a:p>
        </p:txBody>
      </p:sp>
      <p:sp>
        <p:nvSpPr>
          <p:cNvPr id="13" name="Text Placeholder 11">
            <a:extLst>
              <a:ext uri="{FF2B5EF4-FFF2-40B4-BE49-F238E27FC236}">
                <a16:creationId xmlns:a16="http://schemas.microsoft.com/office/drawing/2014/main" id="{B23600EA-F45E-B147-9FDE-DE5C9EC8402F}"/>
              </a:ext>
            </a:extLst>
          </p:cNvPr>
          <p:cNvSpPr>
            <a:spLocks noGrp="1"/>
          </p:cNvSpPr>
          <p:nvPr>
            <p:ph type="body" sz="quarter" idx="12" hasCustomPrompt="1"/>
          </p:nvPr>
        </p:nvSpPr>
        <p:spPr>
          <a:xfrm>
            <a:off x="793539" y="5963397"/>
            <a:ext cx="1855003" cy="259305"/>
          </a:xfrm>
        </p:spPr>
        <p:txBody>
          <a:bodyPr>
            <a:noAutofit/>
          </a:bodyPr>
          <a:lstStyle>
            <a:lvl1pPr marL="0" indent="0">
              <a:buNone/>
              <a:defRPr sz="1200">
                <a:solidFill>
                  <a:schemeClr val="bg1"/>
                </a:solidFill>
                <a:latin typeface="Monaco" panose="020B0509030404040204" pitchFamily="49" charset="77"/>
              </a:defRPr>
            </a:lvl1pPr>
          </a:lstStyle>
          <a:p>
            <a:pPr lvl="0"/>
            <a:r>
              <a:rPr lang="en-US" dirty="0"/>
              <a:t>Role</a:t>
            </a:r>
          </a:p>
        </p:txBody>
      </p:sp>
    </p:spTree>
    <p:extLst>
      <p:ext uri="{BB962C8B-B14F-4D97-AF65-F5344CB8AC3E}">
        <p14:creationId xmlns:p14="http://schemas.microsoft.com/office/powerpoint/2010/main" val="15477638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Header Colou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0D18-BF28-D14C-A230-CBD09B38E809}"/>
              </a:ext>
            </a:extLst>
          </p:cNvPr>
          <p:cNvSpPr>
            <a:spLocks noGrp="1"/>
          </p:cNvSpPr>
          <p:nvPr>
            <p:ph type="title"/>
          </p:nvPr>
        </p:nvSpPr>
        <p:spPr>
          <a:xfrm>
            <a:off x="831850" y="4277439"/>
            <a:ext cx="10515600" cy="1302440"/>
          </a:xfrm>
        </p:spPr>
        <p:txBody>
          <a:bodyPr anchor="b">
            <a:normAutofit/>
          </a:bodyPr>
          <a:lstStyle>
            <a:lvl1pPr>
              <a:defRPr sz="4800" b="1" i="0">
                <a:solidFill>
                  <a:srgbClr val="34485E"/>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860A38-CF3E-1940-8953-F4C78E820D20}"/>
              </a:ext>
            </a:extLst>
          </p:cNvPr>
          <p:cNvSpPr>
            <a:spLocks noGrp="1"/>
          </p:cNvSpPr>
          <p:nvPr>
            <p:ph type="body" idx="1"/>
          </p:nvPr>
        </p:nvSpPr>
        <p:spPr>
          <a:xfrm>
            <a:off x="831850" y="5606867"/>
            <a:ext cx="10515600" cy="711407"/>
          </a:xfrm>
        </p:spPr>
        <p:txBody>
          <a:bodyPr/>
          <a:lstStyle>
            <a:lvl1pPr marL="0" indent="0">
              <a:buNone/>
              <a:defRPr sz="18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Picture Placeholder 2">
            <a:extLst>
              <a:ext uri="{FF2B5EF4-FFF2-40B4-BE49-F238E27FC236}">
                <a16:creationId xmlns:a16="http://schemas.microsoft.com/office/drawing/2014/main" id="{48CEA83E-EF83-9A41-82C1-6BE16E3047C3}"/>
              </a:ext>
            </a:extLst>
          </p:cNvPr>
          <p:cNvSpPr>
            <a:spLocks noGrp="1"/>
          </p:cNvSpPr>
          <p:nvPr>
            <p:ph type="pic" idx="10"/>
          </p:nvPr>
        </p:nvSpPr>
        <p:spPr>
          <a:xfrm>
            <a:off x="-2" y="1"/>
            <a:ext cx="12192002" cy="37906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3065634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Header (Two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0D18-BF28-D14C-A230-CBD09B38E809}"/>
              </a:ext>
            </a:extLst>
          </p:cNvPr>
          <p:cNvSpPr>
            <a:spLocks noGrp="1"/>
          </p:cNvSpPr>
          <p:nvPr>
            <p:ph type="title"/>
          </p:nvPr>
        </p:nvSpPr>
        <p:spPr>
          <a:xfrm>
            <a:off x="831850" y="4277439"/>
            <a:ext cx="10515600" cy="1302440"/>
          </a:xfrm>
        </p:spPr>
        <p:txBody>
          <a:bodyPr anchor="b">
            <a:normAutofit/>
          </a:bodyPr>
          <a:lstStyle>
            <a:lvl1pPr>
              <a:defRPr sz="4800" b="1" i="0">
                <a:solidFill>
                  <a:srgbClr val="34485E"/>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860A38-CF3E-1940-8953-F4C78E820D20}"/>
              </a:ext>
            </a:extLst>
          </p:cNvPr>
          <p:cNvSpPr>
            <a:spLocks noGrp="1"/>
          </p:cNvSpPr>
          <p:nvPr>
            <p:ph type="body" idx="1"/>
          </p:nvPr>
        </p:nvSpPr>
        <p:spPr>
          <a:xfrm>
            <a:off x="831850" y="5606867"/>
            <a:ext cx="10515600" cy="711407"/>
          </a:xfrm>
        </p:spPr>
        <p:txBody>
          <a:bodyPr/>
          <a:lstStyle>
            <a:lvl1pPr marL="0" indent="0">
              <a:buNone/>
              <a:defRPr sz="1800" b="0" i="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Picture Placeholder 2">
            <a:extLst>
              <a:ext uri="{FF2B5EF4-FFF2-40B4-BE49-F238E27FC236}">
                <a16:creationId xmlns:a16="http://schemas.microsoft.com/office/drawing/2014/main" id="{48CEA83E-EF83-9A41-82C1-6BE16E3047C3}"/>
              </a:ext>
            </a:extLst>
          </p:cNvPr>
          <p:cNvSpPr>
            <a:spLocks noGrp="1"/>
          </p:cNvSpPr>
          <p:nvPr>
            <p:ph type="pic" idx="10"/>
          </p:nvPr>
        </p:nvSpPr>
        <p:spPr>
          <a:xfrm>
            <a:off x="-2" y="1"/>
            <a:ext cx="6082750" cy="37906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Picture Placeholder 2">
            <a:extLst>
              <a:ext uri="{FF2B5EF4-FFF2-40B4-BE49-F238E27FC236}">
                <a16:creationId xmlns:a16="http://schemas.microsoft.com/office/drawing/2014/main" id="{8F2CA3A6-AEE7-5040-81C1-16680383773B}"/>
              </a:ext>
            </a:extLst>
          </p:cNvPr>
          <p:cNvSpPr>
            <a:spLocks noGrp="1"/>
          </p:cNvSpPr>
          <p:nvPr>
            <p:ph type="pic" idx="11"/>
          </p:nvPr>
        </p:nvSpPr>
        <p:spPr>
          <a:xfrm>
            <a:off x="6082748" y="0"/>
            <a:ext cx="6103951" cy="37906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13659302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ection Header (Two Picture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0D18-BF28-D14C-A230-CBD09B38E809}"/>
              </a:ext>
            </a:extLst>
          </p:cNvPr>
          <p:cNvSpPr>
            <a:spLocks noGrp="1"/>
          </p:cNvSpPr>
          <p:nvPr>
            <p:ph type="title"/>
          </p:nvPr>
        </p:nvSpPr>
        <p:spPr>
          <a:xfrm>
            <a:off x="831850" y="4277439"/>
            <a:ext cx="10515600" cy="1302440"/>
          </a:xfrm>
        </p:spPr>
        <p:txBody>
          <a:bodyPr anchor="b">
            <a:normAutofit/>
          </a:bodyPr>
          <a:lstStyle>
            <a:lvl1pPr>
              <a:defRPr sz="4800" b="1" i="0">
                <a:solidFill>
                  <a:srgbClr val="34485E"/>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860A38-CF3E-1940-8953-F4C78E820D20}"/>
              </a:ext>
            </a:extLst>
          </p:cNvPr>
          <p:cNvSpPr>
            <a:spLocks noGrp="1"/>
          </p:cNvSpPr>
          <p:nvPr>
            <p:ph type="body" idx="1"/>
          </p:nvPr>
        </p:nvSpPr>
        <p:spPr>
          <a:xfrm>
            <a:off x="831850" y="5606867"/>
            <a:ext cx="10515600" cy="711407"/>
          </a:xfrm>
        </p:spPr>
        <p:txBody>
          <a:bodyPr/>
          <a:lstStyle>
            <a:lvl1pPr marL="0" indent="0">
              <a:buNone/>
              <a:defRPr sz="1800" b="0" i="0">
                <a:solidFill>
                  <a:schemeClr val="tx1">
                    <a:tint val="75000"/>
                  </a:schemeClr>
                </a:solidFill>
                <a:latin typeface="Segoe UI Light" panose="020B0502040204020203" pitchFamily="34" charset="0"/>
                <a:cs typeface="Segoe UI Light"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Picture Placeholder 2">
            <a:extLst>
              <a:ext uri="{FF2B5EF4-FFF2-40B4-BE49-F238E27FC236}">
                <a16:creationId xmlns:a16="http://schemas.microsoft.com/office/drawing/2014/main" id="{48CEA83E-EF83-9A41-82C1-6BE16E3047C3}"/>
              </a:ext>
            </a:extLst>
          </p:cNvPr>
          <p:cNvSpPr>
            <a:spLocks noGrp="1"/>
          </p:cNvSpPr>
          <p:nvPr>
            <p:ph type="pic" idx="10"/>
          </p:nvPr>
        </p:nvSpPr>
        <p:spPr>
          <a:xfrm>
            <a:off x="-3" y="1"/>
            <a:ext cx="8072401" cy="37906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9" name="Picture Placeholder 2">
            <a:extLst>
              <a:ext uri="{FF2B5EF4-FFF2-40B4-BE49-F238E27FC236}">
                <a16:creationId xmlns:a16="http://schemas.microsoft.com/office/drawing/2014/main" id="{8F2CA3A6-AEE7-5040-81C1-16680383773B}"/>
              </a:ext>
            </a:extLst>
          </p:cNvPr>
          <p:cNvSpPr>
            <a:spLocks noGrp="1"/>
          </p:cNvSpPr>
          <p:nvPr>
            <p:ph type="pic" idx="11"/>
          </p:nvPr>
        </p:nvSpPr>
        <p:spPr>
          <a:xfrm>
            <a:off x="8072398" y="0"/>
            <a:ext cx="4123354" cy="37906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9281051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D0D18-BF28-D14C-A230-CBD09B38E809}"/>
              </a:ext>
            </a:extLst>
          </p:cNvPr>
          <p:cNvSpPr>
            <a:spLocks noGrp="1"/>
          </p:cNvSpPr>
          <p:nvPr>
            <p:ph type="title"/>
          </p:nvPr>
        </p:nvSpPr>
        <p:spPr>
          <a:xfrm>
            <a:off x="831850" y="1709738"/>
            <a:ext cx="10515600" cy="2852737"/>
          </a:xfrm>
        </p:spPr>
        <p:txBody>
          <a:bodyPr anchor="b"/>
          <a:lstStyle>
            <a:lvl1pPr>
              <a:defRPr sz="6000" b="1" i="0">
                <a:solidFill>
                  <a:srgbClr val="34485E"/>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F860A38-CF3E-1940-8953-F4C78E820D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Segoe UI" panose="020B0502040204020203" pitchFamily="34" charset="0"/>
                <a:cs typeface="Segoe UI" panose="020B050204020402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19968924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lide (Purple)">
    <p:bg>
      <p:bgPr>
        <a:solidFill>
          <a:srgbClr val="AA27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2066497"/>
            <a:ext cx="9144000" cy="2387600"/>
          </a:xfrm>
        </p:spPr>
        <p:txBody>
          <a:bodyPr anchor="ctr">
            <a:normAutofit/>
          </a:bodyPr>
          <a:lstStyle>
            <a:lvl1pPr algn="ctr">
              <a:defRPr sz="4800" b="0" i="0">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58418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lide (Blue)">
    <p:bg>
      <p:bgPr>
        <a:solidFill>
          <a:srgbClr val="1D90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838200" y="2066497"/>
            <a:ext cx="10439400" cy="2387600"/>
          </a:xfrm>
        </p:spPr>
        <p:txBody>
          <a:bodyPr anchor="ctr">
            <a:normAutofit/>
          </a:bodyPr>
          <a:lstStyle>
            <a:lvl1pPr algn="l">
              <a:defRPr sz="60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1656951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Salmon)">
    <p:bg>
      <p:bgPr>
        <a:solidFill>
          <a:srgbClr val="F07A87"/>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8946524-AF4B-5446-8245-65D926EF86D0}"/>
              </a:ext>
            </a:extLst>
          </p:cNvPr>
          <p:cNvSpPr>
            <a:spLocks noGrp="1"/>
          </p:cNvSpPr>
          <p:nvPr>
            <p:ph type="ctrTitle"/>
          </p:nvPr>
        </p:nvSpPr>
        <p:spPr>
          <a:xfrm>
            <a:off x="838200" y="2066497"/>
            <a:ext cx="10439400" cy="2387600"/>
          </a:xfrm>
        </p:spPr>
        <p:txBody>
          <a:bodyPr anchor="ctr">
            <a:normAutofit/>
          </a:bodyPr>
          <a:lstStyle>
            <a:lvl1pPr algn="l">
              <a:defRPr sz="60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2457475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Slide (Green)">
    <p:bg>
      <p:bgPr>
        <a:solidFill>
          <a:srgbClr val="72925C"/>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732B0835-832F-0C45-A9C6-D90DBA56453A}"/>
              </a:ext>
            </a:extLst>
          </p:cNvPr>
          <p:cNvSpPr>
            <a:spLocks noGrp="1"/>
          </p:cNvSpPr>
          <p:nvPr>
            <p:ph type="ctrTitle"/>
          </p:nvPr>
        </p:nvSpPr>
        <p:spPr>
          <a:xfrm>
            <a:off x="838200" y="2066497"/>
            <a:ext cx="10439400" cy="2387600"/>
          </a:xfrm>
        </p:spPr>
        <p:txBody>
          <a:bodyPr anchor="ctr">
            <a:normAutofit/>
          </a:bodyPr>
          <a:lstStyle>
            <a:lvl1pPr algn="l">
              <a:defRPr sz="60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37062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073678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Teal)">
    <p:bg>
      <p:bgPr>
        <a:solidFill>
          <a:srgbClr val="82C5C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8A6D934-B77D-E643-9748-3EAE17E82DF4}"/>
              </a:ext>
            </a:extLst>
          </p:cNvPr>
          <p:cNvSpPr>
            <a:spLocks noGrp="1"/>
          </p:cNvSpPr>
          <p:nvPr>
            <p:ph type="ctrTitle"/>
          </p:nvPr>
        </p:nvSpPr>
        <p:spPr>
          <a:xfrm>
            <a:off x="838200" y="2066497"/>
            <a:ext cx="10439400" cy="2387600"/>
          </a:xfrm>
        </p:spPr>
        <p:txBody>
          <a:bodyPr anchor="ctr">
            <a:normAutofit/>
          </a:bodyPr>
          <a:lstStyle>
            <a:lvl1pPr algn="l">
              <a:defRPr sz="60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9217035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Orange)">
    <p:bg>
      <p:bgPr>
        <a:solidFill>
          <a:srgbClr val="F49C6C"/>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F489C7E-B663-E94A-8B0B-6E6A2FF3E9AC}"/>
              </a:ext>
            </a:extLst>
          </p:cNvPr>
          <p:cNvSpPr>
            <a:spLocks noGrp="1"/>
          </p:cNvSpPr>
          <p:nvPr>
            <p:ph type="ctrTitle"/>
          </p:nvPr>
        </p:nvSpPr>
        <p:spPr>
          <a:xfrm>
            <a:off x="838200" y="2066497"/>
            <a:ext cx="10439400" cy="2387600"/>
          </a:xfrm>
        </p:spPr>
        <p:txBody>
          <a:bodyPr anchor="ctr">
            <a:normAutofit/>
          </a:bodyPr>
          <a:lstStyle>
            <a:lvl1pPr algn="l">
              <a:defRPr sz="60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4522302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Gray)">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2AF7-5C72-3A47-B5DD-5ED84FB88985}"/>
              </a:ext>
            </a:extLst>
          </p:cNvPr>
          <p:cNvSpPr>
            <a:spLocks noGrp="1"/>
          </p:cNvSpPr>
          <p:nvPr>
            <p:ph type="ctrTitle"/>
          </p:nvPr>
        </p:nvSpPr>
        <p:spPr>
          <a:xfrm>
            <a:off x="1524000" y="2721405"/>
            <a:ext cx="9144000" cy="2387600"/>
          </a:xfrm>
        </p:spPr>
        <p:txBody>
          <a:bodyPr anchor="b">
            <a:normAutofit/>
          </a:bodyPr>
          <a:lstStyle>
            <a:lvl1pPr algn="ctr">
              <a:defRPr sz="4800" b="0" i="0">
                <a:solidFill>
                  <a:srgbClr val="AA278F"/>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383160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2755-B13C-C441-8247-06B9165FED9B}"/>
              </a:ext>
            </a:extLst>
          </p:cNvPr>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BAA464-FC53-364A-BD6A-98F088E75233}"/>
              </a:ext>
            </a:extLst>
          </p:cNvPr>
          <p:cNvSpPr>
            <a:spLocks noGrp="1"/>
          </p:cNvSpPr>
          <p:nvPr>
            <p:ph idx="1"/>
          </p:nvPr>
        </p:nvSpPr>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669933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Blue)">
    <p:bg>
      <p:bgPr>
        <a:solidFill>
          <a:srgbClr val="1D90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2755-B13C-C441-8247-06B9165FED9B}"/>
              </a:ext>
            </a:extLst>
          </p:cNvPr>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BAA464-FC53-364A-BD6A-98F088E75233}"/>
              </a:ext>
            </a:extLst>
          </p:cNvPr>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16756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urple)">
    <p:bg>
      <p:bgPr>
        <a:solidFill>
          <a:srgbClr val="AA27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2755-B13C-C441-8247-06B9165FED9B}"/>
              </a:ext>
            </a:extLst>
          </p:cNvPr>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BAA464-FC53-364A-BD6A-98F088E75233}"/>
              </a:ext>
            </a:extLst>
          </p:cNvPr>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074255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rgbClr val="72925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12755-B13C-C441-8247-06B9165FED9B}"/>
              </a:ext>
            </a:extLst>
          </p:cNvPr>
          <p:cNvSpPr>
            <a:spLocks noGrp="1"/>
          </p:cNvSpPr>
          <p:nvPr>
            <p:ph type="title"/>
          </p:nvPr>
        </p:nvSpPr>
        <p:spPr/>
        <p:txBody>
          <a:bodyPr/>
          <a:lstStyle>
            <a:lvl1pPr>
              <a:defRPr>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BAA464-FC53-364A-BD6A-98F088E75233}"/>
              </a:ext>
            </a:extLst>
          </p:cNvPr>
          <p:cNvSpPr>
            <a:spLocks noGrp="1"/>
          </p:cNvSpPr>
          <p:nvPr>
            <p:ph idx="1"/>
          </p:nvPr>
        </p:nvSpPr>
        <p:spPr/>
        <p:txBody>
          <a:bodyPr/>
          <a:lstStyle>
            <a:lvl1pPr>
              <a:defRPr>
                <a:solidFill>
                  <a:schemeClr val="bg1"/>
                </a:solidFill>
                <a:latin typeface="Segoe UI" panose="020B0502040204020203" pitchFamily="34" charset="0"/>
                <a:cs typeface="Segoe UI" panose="020B0502040204020203" pitchFamily="34" charset="0"/>
              </a:defRPr>
            </a:lvl1pPr>
            <a:lvl2pPr>
              <a:defRPr>
                <a:solidFill>
                  <a:schemeClr val="bg1"/>
                </a:solidFill>
                <a:latin typeface="Segoe UI" panose="020B0502040204020203" pitchFamily="34" charset="0"/>
                <a:cs typeface="Segoe UI" panose="020B0502040204020203" pitchFamily="34" charset="0"/>
              </a:defRPr>
            </a:lvl2pPr>
            <a:lvl3pPr>
              <a:defRPr>
                <a:solidFill>
                  <a:schemeClr val="bg1"/>
                </a:solidFill>
                <a:latin typeface="Segoe UI" panose="020B0502040204020203" pitchFamily="34" charset="0"/>
                <a:cs typeface="Segoe UI" panose="020B0502040204020203" pitchFamily="34" charset="0"/>
              </a:defRPr>
            </a:lvl3pPr>
            <a:lvl4pPr>
              <a:defRPr>
                <a:solidFill>
                  <a:schemeClr val="bg1"/>
                </a:solidFill>
                <a:latin typeface="Segoe UI" panose="020B0502040204020203" pitchFamily="34" charset="0"/>
                <a:cs typeface="Segoe UI" panose="020B0502040204020203" pitchFamily="34" charset="0"/>
              </a:defRPr>
            </a:lvl4pPr>
            <a:lvl5pPr>
              <a:defRPr>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92850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82D4738-4140-4743-8F28-D4138EA2ACA8}"/>
              </a:ext>
            </a:extLst>
          </p:cNvPr>
          <p:cNvSpPr>
            <a:spLocks noGrp="1"/>
          </p:cNvSpPr>
          <p:nvPr>
            <p:ph sz="half" idx="1"/>
          </p:nvPr>
        </p:nvSpPr>
        <p:spPr>
          <a:xfrm>
            <a:off x="838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B741762-0270-EF40-BB51-C1278F3983D7}"/>
              </a:ext>
            </a:extLst>
          </p:cNvPr>
          <p:cNvSpPr>
            <a:spLocks noGrp="1"/>
          </p:cNvSpPr>
          <p:nvPr>
            <p:ph sz="half" idx="2"/>
          </p:nvPr>
        </p:nvSpPr>
        <p:spPr>
          <a:xfrm>
            <a:off x="6172200" y="1825625"/>
            <a:ext cx="5181600" cy="435133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3DDC2878-1E01-0045-90DA-3B8B046BB924}"/>
              </a:ext>
            </a:extLst>
          </p:cNvPr>
          <p:cNvSpPr>
            <a:spLocks noGrp="1"/>
          </p:cNvSpPr>
          <p:nvPr>
            <p:ph type="title"/>
          </p:nvPr>
        </p:nvSpPr>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5671112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E53A5-DE57-FB43-8B89-7A77C5E3C91D}"/>
              </a:ext>
            </a:extLst>
          </p:cNvPr>
          <p:cNvSpPr>
            <a:spLocks noGrp="1"/>
          </p:cNvSpPr>
          <p:nvPr>
            <p:ph type="title"/>
          </p:nvPr>
        </p:nvSpPr>
        <p:spPr>
          <a:xfrm>
            <a:off x="839788" y="365125"/>
            <a:ext cx="10515600" cy="1325563"/>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340AC0A-E789-C641-96D4-5CA0D5F664D3}"/>
              </a:ext>
            </a:extLst>
          </p:cNvPr>
          <p:cNvSpPr>
            <a:spLocks noGrp="1"/>
          </p:cNvSpPr>
          <p:nvPr>
            <p:ph type="body" idx="1"/>
          </p:nvPr>
        </p:nvSpPr>
        <p:spPr>
          <a:xfrm>
            <a:off x="839788" y="1681163"/>
            <a:ext cx="5157787" cy="823912"/>
          </a:xfrm>
        </p:spPr>
        <p:txBody>
          <a:bodyPr anchor="b"/>
          <a:lstStyle>
            <a:lvl1pPr marL="0" indent="0">
              <a:buNone/>
              <a:defRPr sz="2400" b="1">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BA69B96-F6F6-E541-8F4E-17166FB12A1E}"/>
              </a:ext>
            </a:extLst>
          </p:cNvPr>
          <p:cNvSpPr>
            <a:spLocks noGrp="1"/>
          </p:cNvSpPr>
          <p:nvPr>
            <p:ph sz="half" idx="2"/>
          </p:nvPr>
        </p:nvSpPr>
        <p:spPr>
          <a:xfrm>
            <a:off x="839788" y="2505075"/>
            <a:ext cx="5157787"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7B3533E-79A8-B640-A847-622C0B90800D}"/>
              </a:ext>
            </a:extLst>
          </p:cNvPr>
          <p:cNvSpPr>
            <a:spLocks noGrp="1"/>
          </p:cNvSpPr>
          <p:nvPr>
            <p:ph type="body" sz="quarter" idx="3"/>
          </p:nvPr>
        </p:nvSpPr>
        <p:spPr>
          <a:xfrm>
            <a:off x="6172200" y="1681163"/>
            <a:ext cx="5183188" cy="823912"/>
          </a:xfrm>
        </p:spPr>
        <p:txBody>
          <a:bodyPr anchor="b"/>
          <a:lstStyle>
            <a:lvl1pPr marL="0" indent="0">
              <a:buNone/>
              <a:defRPr sz="2400" b="1">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343DB2A-76CB-D14D-B208-F34EACF509A8}"/>
              </a:ext>
            </a:extLst>
          </p:cNvPr>
          <p:cNvSpPr>
            <a:spLocks noGrp="1"/>
          </p:cNvSpPr>
          <p:nvPr>
            <p:ph sz="quarter" idx="4"/>
          </p:nvPr>
        </p:nvSpPr>
        <p:spPr>
          <a:xfrm>
            <a:off x="6172200" y="2505075"/>
            <a:ext cx="5183188" cy="3684588"/>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3320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EF03-3C25-D141-AAD5-14FCC2E7C641}"/>
              </a:ext>
            </a:extLst>
          </p:cNvPr>
          <p:cNvSpPr>
            <a:spLocks noGrp="1"/>
          </p:cNvSpPr>
          <p:nvPr>
            <p:ph type="title"/>
          </p:nvPr>
        </p:nvSpPr>
        <p:spPr/>
        <p:txBody>
          <a:bodyPr/>
          <a:lstStyle>
            <a:lvl1pPr>
              <a:defRPr b="0" i="0">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64288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5394078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Blue)">
    <p:bg>
      <p:bgPr>
        <a:solidFill>
          <a:srgbClr val="1D90F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EF03-3C25-D141-AAD5-14FCC2E7C641}"/>
              </a:ext>
            </a:extLst>
          </p:cNvPr>
          <p:cNvSpPr>
            <a:spLocks noGrp="1"/>
          </p:cNvSpPr>
          <p:nvPr>
            <p:ph type="title"/>
          </p:nvPr>
        </p:nvSpPr>
        <p:spPr/>
        <p:txBody>
          <a:bodyPr/>
          <a:lstStyle>
            <a:lvl1pPr>
              <a:defRPr b="0" i="0">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8660981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Orange)">
    <p:bg>
      <p:bgPr>
        <a:solidFill>
          <a:srgbClr val="F49C6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EF03-3C25-D141-AAD5-14FCC2E7C641}"/>
              </a:ext>
            </a:extLst>
          </p:cNvPr>
          <p:cNvSpPr>
            <a:spLocks noGrp="1"/>
          </p:cNvSpPr>
          <p:nvPr>
            <p:ph type="title"/>
          </p:nvPr>
        </p:nvSpPr>
        <p:spPr/>
        <p:txBody>
          <a:bodyPr/>
          <a:lstStyle>
            <a:lvl1pPr>
              <a:defRPr b="0" i="0">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5693793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Only" preserve="1">
  <p:cSld name="Title Only (Purple)">
    <p:bg>
      <p:bgPr>
        <a:solidFill>
          <a:srgbClr val="AA278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EF03-3C25-D141-AAD5-14FCC2E7C641}"/>
              </a:ext>
            </a:extLst>
          </p:cNvPr>
          <p:cNvSpPr>
            <a:spLocks noGrp="1"/>
          </p:cNvSpPr>
          <p:nvPr>
            <p:ph type="title"/>
          </p:nvPr>
        </p:nvSpPr>
        <p:spPr/>
        <p:txBody>
          <a:bodyPr/>
          <a:lstStyle>
            <a:lvl1pPr>
              <a:defRPr b="0" i="0">
                <a:solidFill>
                  <a:schemeClr val="bg1"/>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5900824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908524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Blank (Gray)">
    <p:bg>
      <p:bgPr>
        <a:solidFill>
          <a:srgbClr val="E6E6E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874152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Teal)">
    <p:bg>
      <p:bgPr>
        <a:solidFill>
          <a:srgbClr val="82C5C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45425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Green)">
    <p:bg>
      <p:bgPr>
        <a:solidFill>
          <a:srgbClr val="72925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90706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Orange)">
    <p:bg>
      <p:bgPr>
        <a:solidFill>
          <a:srgbClr val="F49C6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52327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Blank (Blue)">
    <p:bg>
      <p:bgPr>
        <a:solidFill>
          <a:srgbClr val="1D90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5556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Picture with Caption Landscap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199826-3057-B44F-8A99-CFC226C588C2}"/>
              </a:ext>
            </a:extLst>
          </p:cNvPr>
          <p:cNvSpPr/>
          <p:nvPr/>
        </p:nvSpPr>
        <p:spPr>
          <a:xfrm>
            <a:off x="3816626" y="-13110"/>
            <a:ext cx="8375374" cy="6871110"/>
          </a:xfrm>
          <a:prstGeom prst="rect">
            <a:avLst/>
          </a:prstGeom>
          <a:solidFill>
            <a:srgbClr val="1D9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a:extLst>
              <a:ext uri="{FF2B5EF4-FFF2-40B4-BE49-F238E27FC236}">
                <a16:creationId xmlns:a16="http://schemas.microsoft.com/office/drawing/2014/main" id="{1C60BAF9-D97E-6D4B-8139-CBF3A1090AAD}"/>
              </a:ext>
            </a:extLst>
          </p:cNvPr>
          <p:cNvSpPr>
            <a:spLocks noGrp="1"/>
          </p:cNvSpPr>
          <p:nvPr>
            <p:ph type="pic" idx="1"/>
          </p:nvPr>
        </p:nvSpPr>
        <p:spPr>
          <a:xfrm>
            <a:off x="4918213"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8" name="Title 1">
            <a:extLst>
              <a:ext uri="{FF2B5EF4-FFF2-40B4-BE49-F238E27FC236}">
                <a16:creationId xmlns:a16="http://schemas.microsoft.com/office/drawing/2014/main" id="{9879552D-5C10-134A-A71E-6EC799FA85A3}"/>
              </a:ext>
            </a:extLst>
          </p:cNvPr>
          <p:cNvSpPr>
            <a:spLocks noGrp="1"/>
          </p:cNvSpPr>
          <p:nvPr>
            <p:ph type="title"/>
          </p:nvPr>
        </p:nvSpPr>
        <p:spPr>
          <a:xfrm>
            <a:off x="564759" y="2266264"/>
            <a:ext cx="2741612" cy="1600200"/>
          </a:xfrm>
        </p:spPr>
        <p:txBody>
          <a:bodyPr anchor="b"/>
          <a:lstStyle>
            <a:lvl1pPr>
              <a:defRPr sz="3200">
                <a:solidFill>
                  <a:srgbClr val="34485E"/>
                </a:solidFill>
                <a:latin typeface="Segoe UI" panose="020B0502040204020203" pitchFamily="34" charset="0"/>
                <a:cs typeface="Segoe UI" panose="020B0502040204020203" pitchFamily="34" charset="0"/>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0643B85F-19BB-E740-8C35-18B4E44D917E}"/>
              </a:ext>
            </a:extLst>
          </p:cNvPr>
          <p:cNvSpPr>
            <a:spLocks noGrp="1"/>
          </p:cNvSpPr>
          <p:nvPr>
            <p:ph type="body" sz="half" idx="2"/>
          </p:nvPr>
        </p:nvSpPr>
        <p:spPr>
          <a:xfrm>
            <a:off x="564759" y="3866464"/>
            <a:ext cx="2741612" cy="1994586"/>
          </a:xfrm>
        </p:spPr>
        <p:txBody>
          <a:bodyPr/>
          <a:lstStyle>
            <a:lvl1pPr marL="0" indent="0">
              <a:buNone/>
              <a:defRPr sz="1600">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8367386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theme" Target="../theme/theme2.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image" Target="NUL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theme" Target="../theme/theme3.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theme" Target="../theme/theme5.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image" Target="../media/image25.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image" Target="../media/image1.png"/><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568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7" r:id="rId25"/>
    <p:sldLayoutId id="2147483731" r:id="rId26"/>
    <p:sldLayoutId id="2147483734" r:id="rId27"/>
    <p:sldLayoutId id="2147483837" r:id="rId28"/>
    <p:sldLayoutId id="2147483860" r:id="rId29"/>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Segoe UI" charset="0"/>
                <a:ea typeface="Segoe UI" charset="0"/>
                <a:cs typeface="Segoe UI" charset="0"/>
              </a:defRPr>
            </a:lvl1pPr>
          </a:lstStyle>
          <a:p>
            <a:fld id="{D83A03F9-5505-3A4F-9B52-9E1264C9D0B8}" type="datetimeFigureOut">
              <a:rPr lang="en-US" smtClean="0"/>
              <a:pPr/>
              <a:t>12/10/2020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Segoe UI" charset="0"/>
                <a:ea typeface="Segoe UI" charset="0"/>
                <a:cs typeface="Segoe UI"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Segoe UI" charset="0"/>
                <a:ea typeface="Segoe UI" charset="0"/>
                <a:cs typeface="Segoe UI" charset="0"/>
              </a:defRPr>
            </a:lvl1pPr>
          </a:lstStyle>
          <a:p>
            <a:fld id="{8D5E669B-798F-D249-8476-A9A4958F30A1}" type="slidenum">
              <a:rPr lang="en-US" smtClean="0"/>
              <a:pPr/>
              <a:t>‹#›</a:t>
            </a:fld>
            <a:endParaRPr lang="en-US"/>
          </a:p>
        </p:txBody>
      </p:sp>
    </p:spTree>
    <p:extLst>
      <p:ext uri="{BB962C8B-B14F-4D97-AF65-F5344CB8AC3E}">
        <p14:creationId xmlns:p14="http://schemas.microsoft.com/office/powerpoint/2010/main" val="357094765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xStyles>
    <p:titleStyle>
      <a:lvl1pPr algn="l" defTabSz="914400" rtl="0" eaLnBrk="1" latinLnBrk="0" hangingPunct="1">
        <a:lnSpc>
          <a:spcPct val="90000"/>
        </a:lnSpc>
        <a:spcBef>
          <a:spcPct val="0"/>
        </a:spcBef>
        <a:buNone/>
        <a:defRPr sz="4400" b="0" i="0" kern="1200">
          <a:solidFill>
            <a:schemeClr val="tx1"/>
          </a:solidFill>
          <a:latin typeface="Segoe UI Light" charset="0"/>
          <a:ea typeface="Segoe UI Light" charset="0"/>
          <a:cs typeface="Segoe UI Light" charset="0"/>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Segoe UI" charset="0"/>
          <a:ea typeface="Segoe UI" charset="0"/>
          <a:cs typeface="Segoe U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Segoe UI" charset="0"/>
          <a:ea typeface="Segoe UI" charset="0"/>
          <a:cs typeface="Segoe U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Segoe UI" charset="0"/>
          <a:ea typeface="Segoe UI" charset="0"/>
          <a:cs typeface="Segoe U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9"/>
          <a:stretch>
            <a:fillRect/>
          </a:stretch>
        </p:blipFill>
        <p:spPr>
          <a:xfrm rot="5400000">
            <a:off x="9358271" y="3012391"/>
            <a:ext cx="6858623" cy="833218"/>
          </a:xfrm>
          <a:prstGeom prst="rect">
            <a:avLst/>
          </a:prstGeom>
        </p:spPr>
      </p:pic>
    </p:spTree>
    <p:extLst>
      <p:ext uri="{BB962C8B-B14F-4D97-AF65-F5344CB8AC3E}">
        <p14:creationId xmlns:p14="http://schemas.microsoft.com/office/powerpoint/2010/main" val="120780558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 id="2147483733" r:id="rId27"/>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3556BA-971E-314A-9E95-D8BCAF9A60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1447570-0ACF-0D49-A077-8DBCC42D09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2030322"/>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Lst>
  <p:txStyles>
    <p:titleStyle>
      <a:lvl1pPr algn="l" defTabSz="914400" rtl="0" eaLnBrk="1" latinLnBrk="0" hangingPunct="1">
        <a:lnSpc>
          <a:spcPct val="90000"/>
        </a:lnSpc>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70716830"/>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6" r:id="rId20"/>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803974970"/>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 id="2147483823" r:id="rId14"/>
    <p:sldLayoutId id="2147483824" r:id="rId15"/>
    <p:sldLayoutId id="2147483825" r:id="rId16"/>
    <p:sldLayoutId id="2147483826" r:id="rId17"/>
    <p:sldLayoutId id="2147483827" r:id="rId18"/>
    <p:sldLayoutId id="2147483828" r:id="rId19"/>
    <p:sldLayoutId id="2147483829" r:id="rId20"/>
    <p:sldLayoutId id="2147483830" r:id="rId21"/>
    <p:sldLayoutId id="2147483831" r:id="rId22"/>
    <p:sldLayoutId id="2147483832" r:id="rId23"/>
    <p:sldLayoutId id="2147483833" r:id="rId24"/>
    <p:sldLayoutId id="2147483835" r:id="rId25"/>
    <p:sldLayoutId id="2147483836" r:id="rId26"/>
  </p:sldLayoutIdLs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8.xml"/><Relationship Id="rId5" Type="http://schemas.openxmlformats.org/officeDocument/2006/relationships/image" Target="../media/image44.pn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2.xml"/><Relationship Id="rId1" Type="http://schemas.openxmlformats.org/officeDocument/2006/relationships/tags" Target="../tags/tag6.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54.jpeg"/><Relationship Id="rId5" Type="http://schemas.openxmlformats.org/officeDocument/2006/relationships/image" Target="../media/image53.pn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07.xml"/><Relationship Id="rId1" Type="http://schemas.openxmlformats.org/officeDocument/2006/relationships/tags" Target="../tags/tag2.xml"/><Relationship Id="rId5" Type="http://schemas.microsoft.com/office/2007/relationships/hdphoto" Target="../media/hdphoto1.wdp"/><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8" Type="http://schemas.openxmlformats.org/officeDocument/2006/relationships/hyperlink" Target="https://makecode.adafruit.com/" TargetMode="External"/><Relationship Id="rId13" Type="http://schemas.openxmlformats.org/officeDocument/2006/relationships/hyperlink" Target="https://minecraft.makecode.com/" TargetMode="External"/><Relationship Id="rId18" Type="http://schemas.openxmlformats.org/officeDocument/2006/relationships/hyperlink" Target="https://education.minecraft.net/class-resources/computer-science-subject-kit" TargetMode="External"/><Relationship Id="rId26" Type="http://schemas.openxmlformats.org/officeDocument/2006/relationships/hyperlink" Target="https://arcade.makecode.com/" TargetMode="External"/><Relationship Id="rId3" Type="http://schemas.openxmlformats.org/officeDocument/2006/relationships/hyperlink" Target="https://makecode.microbit.org/courses" TargetMode="External"/><Relationship Id="rId21" Type="http://schemas.openxmlformats.org/officeDocument/2006/relationships/hyperlink" Target="https://education.lego.com/shop/mindstorms-ev3" TargetMode="External"/><Relationship Id="rId7" Type="http://schemas.openxmlformats.org/officeDocument/2006/relationships/hyperlink" Target="https://microbit.org/resellers" TargetMode="External"/><Relationship Id="rId12" Type="http://schemas.openxmlformats.org/officeDocument/2006/relationships/hyperlink" Target="https://www.adafruit.com/category/937" TargetMode="External"/><Relationship Id="rId17" Type="http://schemas.openxmlformats.org/officeDocument/2006/relationships/hyperlink" Target="https://minecraft.makecode.com/lessons" TargetMode="External"/><Relationship Id="rId25" Type="http://schemas.openxmlformats.org/officeDocument/2006/relationships/hyperlink" Target="https://store.makewonder.com/pages/education" TargetMode="External"/><Relationship Id="rId2" Type="http://schemas.openxmlformats.org/officeDocument/2006/relationships/hyperlink" Target="https://makecode.microbit.org/" TargetMode="External"/><Relationship Id="rId16" Type="http://schemas.openxmlformats.org/officeDocument/2006/relationships/hyperlink" Target="https://minecraft.makecode.com/reference" TargetMode="External"/><Relationship Id="rId20" Type="http://schemas.openxmlformats.org/officeDocument/2006/relationships/hyperlink" Target="https://makecode.mindstorms.com/reference" TargetMode="External"/><Relationship Id="rId29" Type="http://schemas.openxmlformats.org/officeDocument/2006/relationships/hyperlink" Target="https://makecode.chibitronics.com/" TargetMode="External"/><Relationship Id="rId1" Type="http://schemas.openxmlformats.org/officeDocument/2006/relationships/slideLayout" Target="../slideLayouts/slideLayout83.xml"/><Relationship Id="rId6" Type="http://schemas.openxmlformats.org/officeDocument/2006/relationships/hyperlink" Target="https://microbit.org/guide/features" TargetMode="External"/><Relationship Id="rId11" Type="http://schemas.openxmlformats.org/officeDocument/2006/relationships/hyperlink" Target="https://learn.adafruit.com/adafruit-circuit-playground-express" TargetMode="External"/><Relationship Id="rId24" Type="http://schemas.openxmlformats.org/officeDocument/2006/relationships/hyperlink" Target="https://store.makewonder.com/collections/products-accessories/products/cue" TargetMode="External"/><Relationship Id="rId5" Type="http://schemas.openxmlformats.org/officeDocument/2006/relationships/hyperlink" Target="https://microbit.org/guide/quick" TargetMode="External"/><Relationship Id="rId15" Type="http://schemas.openxmlformats.org/officeDocument/2006/relationships/hyperlink" Target="https://education.minecraft.net/class-resources/computer-science-subject-kit/" TargetMode="External"/><Relationship Id="rId23" Type="http://schemas.openxmlformats.org/officeDocument/2006/relationships/hyperlink" Target="https://education.makewonder.com/curriculum/appliedrobotics" TargetMode="External"/><Relationship Id="rId28" Type="http://schemas.openxmlformats.org/officeDocument/2006/relationships/hyperlink" Target="https://arcade.makecode.com/hardware" TargetMode="External"/><Relationship Id="rId10" Type="http://schemas.openxmlformats.org/officeDocument/2006/relationships/hyperlink" Target="https://makecode.adafruit.com/reference" TargetMode="External"/><Relationship Id="rId19" Type="http://schemas.openxmlformats.org/officeDocument/2006/relationships/hyperlink" Target="https://makecode.mindstorms.com/" TargetMode="External"/><Relationship Id="rId31" Type="http://schemas.openxmlformats.org/officeDocument/2006/relationships/hyperlink" Target="https://chibitronics.com/lovetocode" TargetMode="External"/><Relationship Id="rId4" Type="http://schemas.openxmlformats.org/officeDocument/2006/relationships/hyperlink" Target="https://makecode.microbit.org/reference" TargetMode="External"/><Relationship Id="rId9" Type="http://schemas.openxmlformats.org/officeDocument/2006/relationships/hyperlink" Target="https://makecode.adafruit.com/courses/maker" TargetMode="External"/><Relationship Id="rId14" Type="http://schemas.openxmlformats.org/officeDocument/2006/relationships/hyperlink" Target="https://minecraft.makecode.com/courses/csintro" TargetMode="External"/><Relationship Id="rId22" Type="http://schemas.openxmlformats.org/officeDocument/2006/relationships/hyperlink" Target="https://www.makewonder.com/robots/cue/explore" TargetMode="External"/><Relationship Id="rId27" Type="http://schemas.openxmlformats.org/officeDocument/2006/relationships/hyperlink" Target="https://arcade.makecode.com/courses" TargetMode="External"/><Relationship Id="rId30" Type="http://schemas.openxmlformats.org/officeDocument/2006/relationships/hyperlink" Target="https://get.chibitronics.com/lovetocode-vol1-makecode.pdf" TargetMode="External"/></Relationships>
</file>

<file path=ppt/slides/_rels/slide2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en.wikipedia.org/wiki/Bloom's_taxonomy" TargetMode="External"/><Relationship Id="rId7" Type="http://schemas.openxmlformats.org/officeDocument/2006/relationships/diagramColors" Target="../diagrams/colors1.xml"/><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64.png"/><Relationship Id="rId5" Type="http://schemas.openxmlformats.org/officeDocument/2006/relationships/image" Target="../media/image63.jpeg"/><Relationship Id="rId10" Type="http://schemas.openxmlformats.org/officeDocument/2006/relationships/image" Target="../media/image68.png"/><Relationship Id="rId4" Type="http://schemas.openxmlformats.org/officeDocument/2006/relationships/image" Target="../media/image62.jpe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3.xml"/><Relationship Id="rId1" Type="http://schemas.openxmlformats.org/officeDocument/2006/relationships/tags" Target="../tags/tag3.xml"/><Relationship Id="rId4" Type="http://schemas.openxmlformats.org/officeDocument/2006/relationships/image" Target="../media/image33.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6.png"/><Relationship Id="rId2" Type="http://schemas.openxmlformats.org/officeDocument/2006/relationships/slideLayout" Target="../slideLayouts/slideLayout41.xml"/><Relationship Id="rId1" Type="http://schemas.openxmlformats.org/officeDocument/2006/relationships/tags" Target="../tags/tag4.xml"/><Relationship Id="rId6" Type="http://schemas.openxmlformats.org/officeDocument/2006/relationships/image" Target="../media/image35.png"/><Relationship Id="rId5" Type="http://schemas.openxmlformats.org/officeDocument/2006/relationships/image" Target="../media/image27.emf"/><Relationship Id="rId4" Type="http://schemas.openxmlformats.org/officeDocument/2006/relationships/image" Target="../media/image34.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3.xml"/><Relationship Id="rId1" Type="http://schemas.openxmlformats.org/officeDocument/2006/relationships/tags" Target="../tags/tag5.xml"/><Relationship Id="rId5" Type="http://schemas.openxmlformats.org/officeDocument/2006/relationships/image" Target="../media/image38.jpe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9C2B-91E1-4B10-BD5E-300796F7100D}"/>
              </a:ext>
            </a:extLst>
          </p:cNvPr>
          <p:cNvSpPr>
            <a:spLocks noGrp="1"/>
          </p:cNvSpPr>
          <p:nvPr>
            <p:ph type="ctrTitle"/>
          </p:nvPr>
        </p:nvSpPr>
        <p:spPr/>
        <p:txBody>
          <a:bodyPr/>
          <a:lstStyle/>
          <a:p>
            <a:r>
              <a:rPr lang="en-US" dirty="0"/>
              <a:t>Microsoft MakeCode</a:t>
            </a:r>
          </a:p>
        </p:txBody>
      </p:sp>
      <p:sp>
        <p:nvSpPr>
          <p:cNvPr id="3" name="Subtitle 2">
            <a:extLst>
              <a:ext uri="{FF2B5EF4-FFF2-40B4-BE49-F238E27FC236}">
                <a16:creationId xmlns:a16="http://schemas.microsoft.com/office/drawing/2014/main" id="{9FA0F00B-E214-4FE6-A240-3A375B53E377}"/>
              </a:ext>
            </a:extLst>
          </p:cNvPr>
          <p:cNvSpPr>
            <a:spLocks noGrp="1"/>
          </p:cNvSpPr>
          <p:nvPr>
            <p:ph type="subTitle" idx="1"/>
          </p:nvPr>
        </p:nvSpPr>
        <p:spPr/>
        <p:txBody>
          <a:bodyPr/>
          <a:lstStyle/>
          <a:p>
            <a:r>
              <a:rPr lang="en-US" dirty="0"/>
              <a:t>Hands-on Computing Education</a:t>
            </a:r>
          </a:p>
        </p:txBody>
      </p:sp>
      <p:sp>
        <p:nvSpPr>
          <p:cNvPr id="4" name="Text Placeholder 3">
            <a:extLst>
              <a:ext uri="{FF2B5EF4-FFF2-40B4-BE49-F238E27FC236}">
                <a16:creationId xmlns:a16="http://schemas.microsoft.com/office/drawing/2014/main" id="{80B9E4CE-E379-4139-9C7A-D3C6E98C7E9E}"/>
              </a:ext>
            </a:extLst>
          </p:cNvPr>
          <p:cNvSpPr>
            <a:spLocks noGrp="1"/>
          </p:cNvSpPr>
          <p:nvPr>
            <p:ph type="body" sz="quarter" idx="11"/>
          </p:nvPr>
        </p:nvSpPr>
        <p:spPr>
          <a:xfrm>
            <a:off x="589704" y="5568427"/>
            <a:ext cx="1650576" cy="312038"/>
          </a:xfrm>
        </p:spPr>
        <p:txBody>
          <a:bodyPr/>
          <a:lstStyle/>
          <a:p>
            <a:r>
              <a:rPr lang="en-US" sz="1400" b="1" dirty="0"/>
              <a:t>[ Name ]</a:t>
            </a:r>
          </a:p>
        </p:txBody>
      </p:sp>
      <p:sp>
        <p:nvSpPr>
          <p:cNvPr id="5" name="Text Placeholder 4">
            <a:extLst>
              <a:ext uri="{FF2B5EF4-FFF2-40B4-BE49-F238E27FC236}">
                <a16:creationId xmlns:a16="http://schemas.microsoft.com/office/drawing/2014/main" id="{3D4DE486-46D8-4D97-A250-DCDABF6DB2B7}"/>
              </a:ext>
            </a:extLst>
          </p:cNvPr>
          <p:cNvSpPr>
            <a:spLocks noGrp="1"/>
          </p:cNvSpPr>
          <p:nvPr>
            <p:ph type="body" sz="quarter" idx="12"/>
          </p:nvPr>
        </p:nvSpPr>
        <p:spPr>
          <a:xfrm>
            <a:off x="875835" y="5930298"/>
            <a:ext cx="1437597" cy="259305"/>
          </a:xfrm>
        </p:spPr>
        <p:txBody>
          <a:bodyPr/>
          <a:lstStyle/>
          <a:p>
            <a:r>
              <a:rPr lang="en-US" dirty="0"/>
              <a:t>[ Title ]</a:t>
            </a:r>
          </a:p>
        </p:txBody>
      </p:sp>
    </p:spTree>
    <p:extLst>
      <p:ext uri="{BB962C8B-B14F-4D97-AF65-F5344CB8AC3E}">
        <p14:creationId xmlns:p14="http://schemas.microsoft.com/office/powerpoint/2010/main" val="42323919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07CBED-F44B-4B06-AA46-77DF696E7EE0}"/>
              </a:ext>
            </a:extLst>
          </p:cNvPr>
          <p:cNvSpPr>
            <a:spLocks noGrp="1"/>
          </p:cNvSpPr>
          <p:nvPr>
            <p:ph type="ctrTitle"/>
          </p:nvPr>
        </p:nvSpPr>
        <p:spPr>
          <a:xfrm>
            <a:off x="1214284" y="3303638"/>
            <a:ext cx="4572000" cy="1268445"/>
          </a:xfrm>
        </p:spPr>
        <p:txBody>
          <a:bodyPr>
            <a:normAutofit/>
          </a:bodyPr>
          <a:lstStyle/>
          <a:p>
            <a:pPr algn="l"/>
            <a:r>
              <a:rPr lang="en-US" sz="6600" dirty="0">
                <a:latin typeface="Segoe UI Light" panose="020B0502040204020203" pitchFamily="34" charset="0"/>
                <a:cs typeface="Segoe UI Light" panose="020B0502040204020203" pitchFamily="34" charset="0"/>
              </a:rPr>
              <a:t>Demo</a:t>
            </a:r>
          </a:p>
        </p:txBody>
      </p:sp>
    </p:spTree>
    <p:extLst>
      <p:ext uri="{BB962C8B-B14F-4D97-AF65-F5344CB8AC3E}">
        <p14:creationId xmlns:p14="http://schemas.microsoft.com/office/powerpoint/2010/main" val="2616613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141153" y="6340935"/>
            <a:ext cx="3050847"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tx2"/>
                </a:solidFill>
              </a:rPr>
              <a:t>http://microbit.org/hardware/</a:t>
            </a:r>
          </a:p>
        </p:txBody>
      </p:sp>
      <p:pic>
        <p:nvPicPr>
          <p:cNvPr id="3" name="Picture 2">
            <a:extLst>
              <a:ext uri="{FF2B5EF4-FFF2-40B4-BE49-F238E27FC236}">
                <a16:creationId xmlns:a16="http://schemas.microsoft.com/office/drawing/2014/main" id="{7ED2A36F-9FFA-462E-B9F9-A504BE71CDA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9964"/>
            <a:ext cx="12192000" cy="6280971"/>
          </a:xfrm>
          <a:prstGeom prst="rect">
            <a:avLst/>
          </a:prstGeom>
        </p:spPr>
      </p:pic>
      <p:pic>
        <p:nvPicPr>
          <p:cNvPr id="4" name="Picture 3">
            <a:extLst>
              <a:ext uri="{FF2B5EF4-FFF2-40B4-BE49-F238E27FC236}">
                <a16:creationId xmlns:a16="http://schemas.microsoft.com/office/drawing/2014/main" id="{F08EFF08-4713-4036-B08B-77C5290CCF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1251" y="117351"/>
            <a:ext cx="1733801" cy="799427"/>
          </a:xfrm>
          <a:prstGeom prst="rect">
            <a:avLst/>
          </a:prstGeom>
        </p:spPr>
      </p:pic>
    </p:spTree>
    <p:extLst>
      <p:ext uri="{BB962C8B-B14F-4D97-AF65-F5344CB8AC3E}">
        <p14:creationId xmlns:p14="http://schemas.microsoft.com/office/powerpoint/2010/main" val="1066920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4373852" y="2001089"/>
            <a:ext cx="3646510" cy="3646510"/>
          </a:xfrm>
        </p:spPr>
      </p:pic>
      <p:grpSp>
        <p:nvGrpSpPr>
          <p:cNvPr id="19" name="Group 18">
            <a:extLst>
              <a:ext uri="{FF2B5EF4-FFF2-40B4-BE49-F238E27FC236}">
                <a16:creationId xmlns:a16="http://schemas.microsoft.com/office/drawing/2014/main" id="{92175A70-3EA4-4A88-BEC9-15D14177E5BF}"/>
              </a:ext>
            </a:extLst>
          </p:cNvPr>
          <p:cNvGrpSpPr/>
          <p:nvPr/>
        </p:nvGrpSpPr>
        <p:grpSpPr>
          <a:xfrm>
            <a:off x="5652055" y="1607638"/>
            <a:ext cx="4542442" cy="1963774"/>
            <a:chOff x="4927107" y="1542627"/>
            <a:chExt cx="4543086" cy="1964053"/>
          </a:xfrm>
        </p:grpSpPr>
        <p:sp>
          <p:nvSpPr>
            <p:cNvPr id="9" name="TextBox 8"/>
            <p:cNvSpPr txBox="1"/>
            <p:nvPr/>
          </p:nvSpPr>
          <p:spPr>
            <a:xfrm>
              <a:off x="6886791" y="1542627"/>
              <a:ext cx="2583402"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A and B buttons</a:t>
              </a:r>
            </a:p>
          </p:txBody>
        </p:sp>
        <p:cxnSp>
          <p:nvCxnSpPr>
            <p:cNvPr id="11" name="Straight Connector 10"/>
            <p:cNvCxnSpPr>
              <a:cxnSpLocks/>
              <a:endCxn id="9" idx="1"/>
            </p:cNvCxnSpPr>
            <p:nvPr/>
          </p:nvCxnSpPr>
          <p:spPr>
            <a:xfrm flipV="1">
              <a:off x="4927107" y="1826157"/>
              <a:ext cx="1959684" cy="1680523"/>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cxnSp>
          <p:nvCxnSpPr>
            <p:cNvPr id="12" name="Straight Connector 11"/>
            <p:cNvCxnSpPr>
              <a:cxnSpLocks/>
              <a:endCxn id="9" idx="1"/>
            </p:cNvCxnSpPr>
            <p:nvPr/>
          </p:nvCxnSpPr>
          <p:spPr>
            <a:xfrm flipV="1">
              <a:off x="6317673" y="1826157"/>
              <a:ext cx="569117" cy="1680523"/>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DB7B0FF5-12A1-4BD4-8950-101091E07033}"/>
              </a:ext>
            </a:extLst>
          </p:cNvPr>
          <p:cNvGrpSpPr/>
          <p:nvPr/>
        </p:nvGrpSpPr>
        <p:grpSpPr>
          <a:xfrm>
            <a:off x="6315164" y="4511909"/>
            <a:ext cx="3354218" cy="1417067"/>
            <a:chOff x="5590309" y="4447309"/>
            <a:chExt cx="3354694" cy="1417268"/>
          </a:xfrm>
        </p:grpSpPr>
        <p:sp>
          <p:nvSpPr>
            <p:cNvPr id="15" name="TextBox 14"/>
            <p:cNvSpPr txBox="1"/>
            <p:nvPr/>
          </p:nvSpPr>
          <p:spPr>
            <a:xfrm>
              <a:off x="6958206" y="5297518"/>
              <a:ext cx="1986797" cy="567059"/>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Slide switch</a:t>
              </a:r>
            </a:p>
          </p:txBody>
        </p:sp>
        <p:cxnSp>
          <p:nvCxnSpPr>
            <p:cNvPr id="16" name="Straight Connector 15"/>
            <p:cNvCxnSpPr>
              <a:cxnSpLocks/>
            </p:cNvCxnSpPr>
            <p:nvPr/>
          </p:nvCxnSpPr>
          <p:spPr>
            <a:xfrm>
              <a:off x="5590309" y="4447309"/>
              <a:ext cx="1463398" cy="1110066"/>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4" name="Group 3">
            <a:extLst>
              <a:ext uri="{FF2B5EF4-FFF2-40B4-BE49-F238E27FC236}">
                <a16:creationId xmlns:a16="http://schemas.microsoft.com/office/drawing/2014/main" id="{9E30ACC4-0BE7-439D-8E3C-CC3E698E38FF}"/>
              </a:ext>
            </a:extLst>
          </p:cNvPr>
          <p:cNvGrpSpPr/>
          <p:nvPr/>
        </p:nvGrpSpPr>
        <p:grpSpPr>
          <a:xfrm>
            <a:off x="1938012" y="3297373"/>
            <a:ext cx="3548652" cy="601192"/>
            <a:chOff x="1212537" y="3232601"/>
            <a:chExt cx="3549156" cy="601277"/>
          </a:xfrm>
        </p:grpSpPr>
        <p:sp>
          <p:nvSpPr>
            <p:cNvPr id="21" name="TextBox 20"/>
            <p:cNvSpPr txBox="1"/>
            <p:nvPr/>
          </p:nvSpPr>
          <p:spPr>
            <a:xfrm>
              <a:off x="1212537" y="3266820"/>
              <a:ext cx="2151508"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Light sensor</a:t>
              </a:r>
            </a:p>
          </p:txBody>
        </p:sp>
        <p:cxnSp>
          <p:nvCxnSpPr>
            <p:cNvPr id="22" name="Straight Connector 21"/>
            <p:cNvCxnSpPr>
              <a:cxnSpLocks/>
            </p:cNvCxnSpPr>
            <p:nvPr/>
          </p:nvCxnSpPr>
          <p:spPr>
            <a:xfrm flipV="1">
              <a:off x="2905791" y="3232601"/>
              <a:ext cx="1855902" cy="309824"/>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095199D3-0962-456A-83E9-E5E1FE90525F}"/>
              </a:ext>
            </a:extLst>
          </p:cNvPr>
          <p:cNvGrpSpPr/>
          <p:nvPr/>
        </p:nvGrpSpPr>
        <p:grpSpPr>
          <a:xfrm>
            <a:off x="7062136" y="2664862"/>
            <a:ext cx="3149066" cy="838532"/>
            <a:chOff x="6337388" y="2600004"/>
            <a:chExt cx="3149512" cy="838651"/>
          </a:xfrm>
        </p:grpSpPr>
        <p:sp>
          <p:nvSpPr>
            <p:cNvPr id="26" name="TextBox 25"/>
            <p:cNvSpPr txBox="1"/>
            <p:nvPr/>
          </p:nvSpPr>
          <p:spPr>
            <a:xfrm>
              <a:off x="7374766" y="2600004"/>
              <a:ext cx="2112134" cy="838651"/>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Temperature sensor</a:t>
              </a:r>
            </a:p>
          </p:txBody>
        </p:sp>
        <p:cxnSp>
          <p:nvCxnSpPr>
            <p:cNvPr id="28" name="Straight Connector 27"/>
            <p:cNvCxnSpPr>
              <a:cxnSpLocks/>
            </p:cNvCxnSpPr>
            <p:nvPr/>
          </p:nvCxnSpPr>
          <p:spPr>
            <a:xfrm flipH="1">
              <a:off x="6337388" y="2867723"/>
              <a:ext cx="1136578" cy="238750"/>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2B22E112-44FD-4D93-8145-8FED25A659CD}"/>
              </a:ext>
            </a:extLst>
          </p:cNvPr>
          <p:cNvGrpSpPr/>
          <p:nvPr/>
        </p:nvGrpSpPr>
        <p:grpSpPr>
          <a:xfrm>
            <a:off x="6209179" y="3593307"/>
            <a:ext cx="4434143" cy="566978"/>
            <a:chOff x="5484309" y="3528575"/>
            <a:chExt cx="4434772" cy="567058"/>
          </a:xfrm>
        </p:grpSpPr>
        <p:sp>
          <p:nvSpPr>
            <p:cNvPr id="31" name="TextBox 30"/>
            <p:cNvSpPr txBox="1"/>
            <p:nvPr/>
          </p:nvSpPr>
          <p:spPr>
            <a:xfrm>
              <a:off x="7533418" y="3528575"/>
              <a:ext cx="2385663"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Motion sensor</a:t>
              </a:r>
            </a:p>
          </p:txBody>
        </p:sp>
        <p:cxnSp>
          <p:nvCxnSpPr>
            <p:cNvPr id="32" name="Straight Connector 31"/>
            <p:cNvCxnSpPr>
              <a:cxnSpLocks/>
              <a:stCxn id="31" idx="1"/>
            </p:cNvCxnSpPr>
            <p:nvPr/>
          </p:nvCxnSpPr>
          <p:spPr>
            <a:xfrm flipH="1">
              <a:off x="5484309" y="3812104"/>
              <a:ext cx="2049109" cy="40590"/>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6E70DBBE-2563-41A1-ACA9-8A53DC76685E}"/>
              </a:ext>
            </a:extLst>
          </p:cNvPr>
          <p:cNvGrpSpPr/>
          <p:nvPr/>
        </p:nvGrpSpPr>
        <p:grpSpPr>
          <a:xfrm>
            <a:off x="7105652" y="4383995"/>
            <a:ext cx="3074500" cy="704729"/>
            <a:chOff x="6380909" y="4319376"/>
            <a:chExt cx="3074936" cy="704828"/>
          </a:xfrm>
        </p:grpSpPr>
        <p:sp>
          <p:nvSpPr>
            <p:cNvPr id="34" name="TextBox 33"/>
            <p:cNvSpPr txBox="1"/>
            <p:nvPr/>
          </p:nvSpPr>
          <p:spPr>
            <a:xfrm>
              <a:off x="7295748" y="4457146"/>
              <a:ext cx="2160097"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Microphone</a:t>
              </a:r>
            </a:p>
          </p:txBody>
        </p:sp>
        <p:cxnSp>
          <p:nvCxnSpPr>
            <p:cNvPr id="35" name="Straight Connector 34"/>
            <p:cNvCxnSpPr>
              <a:cxnSpLocks/>
            </p:cNvCxnSpPr>
            <p:nvPr/>
          </p:nvCxnSpPr>
          <p:spPr>
            <a:xfrm flipH="1" flipV="1">
              <a:off x="6380909" y="4319376"/>
              <a:ext cx="993858" cy="451409"/>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08F6F6CD-3B68-4190-9983-1F65AB06A28D}"/>
              </a:ext>
            </a:extLst>
          </p:cNvPr>
          <p:cNvGrpSpPr/>
          <p:nvPr/>
        </p:nvGrpSpPr>
        <p:grpSpPr>
          <a:xfrm>
            <a:off x="2140292" y="4907073"/>
            <a:ext cx="3461791" cy="1688701"/>
            <a:chOff x="1414845" y="4842529"/>
            <a:chExt cx="3462282" cy="1688940"/>
          </a:xfrm>
        </p:grpSpPr>
        <p:sp>
          <p:nvSpPr>
            <p:cNvPr id="37" name="TextBox 36"/>
            <p:cNvSpPr txBox="1"/>
            <p:nvPr/>
          </p:nvSpPr>
          <p:spPr>
            <a:xfrm>
              <a:off x="1414845" y="5964411"/>
              <a:ext cx="2981893" cy="567058"/>
            </a:xfrm>
            <a:prstGeom prst="rect">
              <a:avLst/>
            </a:prstGeom>
            <a:noFill/>
          </p:spPr>
          <p:txBody>
            <a:bodyPr wrap="square" lIns="182854" tIns="146284" rIns="182854" bIns="146284" rtlCol="0">
              <a:spAutoFit/>
            </a:bodyPr>
            <a:lstStyle/>
            <a:p>
              <a:pPr algn="r" defTabSz="457093">
                <a:lnSpc>
                  <a:spcPct val="90000"/>
                </a:lnSpc>
                <a:spcAft>
                  <a:spcPts val="600"/>
                </a:spcAft>
                <a:defRPr/>
              </a:pPr>
              <a:r>
                <a:rPr lang="en-US" sz="1961" dirty="0">
                  <a:gradFill>
                    <a:gsLst>
                      <a:gs pos="0">
                        <a:schemeClr val="tx1"/>
                      </a:gs>
                      <a:gs pos="100000">
                        <a:schemeClr val="tx1"/>
                      </a:gs>
                    </a:gsLst>
                    <a:lin ang="5400000" scaled="0"/>
                  </a:gradFill>
                  <a:latin typeface="Segoe UI"/>
                </a:rPr>
                <a:t>10 </a:t>
              </a:r>
              <a:r>
                <a:rPr lang="en-US" sz="1961" dirty="0" err="1">
                  <a:gradFill>
                    <a:gsLst>
                      <a:gs pos="0">
                        <a:schemeClr val="tx1"/>
                      </a:gs>
                      <a:gs pos="100000">
                        <a:schemeClr val="tx1"/>
                      </a:gs>
                    </a:gsLst>
                    <a:lin ang="5400000" scaled="0"/>
                  </a:gradFill>
                  <a:latin typeface="Segoe UI"/>
                </a:rPr>
                <a:t>neopixel</a:t>
              </a:r>
              <a:r>
                <a:rPr lang="en-US" sz="1961" dirty="0">
                  <a:gradFill>
                    <a:gsLst>
                      <a:gs pos="0">
                        <a:schemeClr val="tx1"/>
                      </a:gs>
                      <a:gs pos="100000">
                        <a:schemeClr val="tx1"/>
                      </a:gs>
                    </a:gsLst>
                    <a:lin ang="5400000" scaled="0"/>
                  </a:gradFill>
                  <a:latin typeface="Segoe UI"/>
                </a:rPr>
                <a:t> lights</a:t>
              </a:r>
            </a:p>
          </p:txBody>
        </p:sp>
        <p:cxnSp>
          <p:nvCxnSpPr>
            <p:cNvPr id="38" name="Straight Connector 37"/>
            <p:cNvCxnSpPr>
              <a:cxnSpLocks/>
            </p:cNvCxnSpPr>
            <p:nvPr/>
          </p:nvCxnSpPr>
          <p:spPr>
            <a:xfrm flipV="1">
              <a:off x="4279999" y="4842529"/>
              <a:ext cx="597128" cy="1396599"/>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937D51AB-6D4A-419C-90B2-A16423B63C46}"/>
              </a:ext>
            </a:extLst>
          </p:cNvPr>
          <p:cNvGrpSpPr/>
          <p:nvPr/>
        </p:nvGrpSpPr>
        <p:grpSpPr>
          <a:xfrm>
            <a:off x="2572206" y="4354612"/>
            <a:ext cx="2875943" cy="926131"/>
            <a:chOff x="1846820" y="4289990"/>
            <a:chExt cx="2876351" cy="926262"/>
          </a:xfrm>
        </p:grpSpPr>
        <p:sp>
          <p:nvSpPr>
            <p:cNvPr id="41" name="TextBox 40"/>
            <p:cNvSpPr txBox="1"/>
            <p:nvPr/>
          </p:nvSpPr>
          <p:spPr>
            <a:xfrm>
              <a:off x="1846820" y="4649194"/>
              <a:ext cx="1564233"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Speaker</a:t>
              </a:r>
            </a:p>
          </p:txBody>
        </p:sp>
        <p:cxnSp>
          <p:nvCxnSpPr>
            <p:cNvPr id="42" name="Straight Connector 41"/>
            <p:cNvCxnSpPr>
              <a:cxnSpLocks/>
            </p:cNvCxnSpPr>
            <p:nvPr/>
          </p:nvCxnSpPr>
          <p:spPr>
            <a:xfrm flipV="1">
              <a:off x="3021368" y="4289990"/>
              <a:ext cx="1701803" cy="649621"/>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9CA11F52-2F98-4CDC-90EC-D83DFB0E7C3F}"/>
              </a:ext>
            </a:extLst>
          </p:cNvPr>
          <p:cNvGrpSpPr/>
          <p:nvPr/>
        </p:nvGrpSpPr>
        <p:grpSpPr>
          <a:xfrm>
            <a:off x="1761149" y="4992796"/>
            <a:ext cx="3121905" cy="915723"/>
            <a:chOff x="1035649" y="4928264"/>
            <a:chExt cx="3122348" cy="915853"/>
          </a:xfrm>
        </p:grpSpPr>
        <p:sp>
          <p:nvSpPr>
            <p:cNvPr id="45" name="TextBox 44"/>
            <p:cNvSpPr txBox="1"/>
            <p:nvPr/>
          </p:nvSpPr>
          <p:spPr>
            <a:xfrm>
              <a:off x="1035649" y="5277058"/>
              <a:ext cx="2920796" cy="567059"/>
            </a:xfrm>
            <a:prstGeom prst="rect">
              <a:avLst/>
            </a:prstGeom>
            <a:noFill/>
          </p:spPr>
          <p:txBody>
            <a:bodyPr wrap="square" lIns="182854" tIns="146284" rIns="182854" bIns="146284" rtlCol="0">
              <a:spAutoFit/>
            </a:bodyPr>
            <a:lstStyle/>
            <a:p>
              <a:pPr algn="r" defTabSz="457093">
                <a:lnSpc>
                  <a:spcPct val="90000"/>
                </a:lnSpc>
                <a:spcAft>
                  <a:spcPts val="600"/>
                </a:spcAft>
                <a:defRPr/>
              </a:pPr>
              <a:r>
                <a:rPr lang="en-US" sz="1961" dirty="0">
                  <a:gradFill>
                    <a:gsLst>
                      <a:gs pos="0">
                        <a:schemeClr val="tx1"/>
                      </a:gs>
                      <a:gs pos="100000">
                        <a:schemeClr val="tx1"/>
                      </a:gs>
                    </a:gsLst>
                    <a:lin ang="5400000" scaled="0"/>
                  </a:gradFill>
                  <a:latin typeface="Segoe UI"/>
                </a:rPr>
                <a:t>14 connector pins</a:t>
              </a:r>
            </a:p>
          </p:txBody>
        </p:sp>
        <p:cxnSp>
          <p:nvCxnSpPr>
            <p:cNvPr id="46" name="Straight Connector 45"/>
            <p:cNvCxnSpPr>
              <a:cxnSpLocks/>
            </p:cNvCxnSpPr>
            <p:nvPr/>
          </p:nvCxnSpPr>
          <p:spPr>
            <a:xfrm flipV="1">
              <a:off x="3838910" y="4928264"/>
              <a:ext cx="319087" cy="597969"/>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sp>
        <p:nvSpPr>
          <p:cNvPr id="48" name="TextBox 47"/>
          <p:cNvSpPr txBox="1"/>
          <p:nvPr/>
        </p:nvSpPr>
        <p:spPr>
          <a:xfrm>
            <a:off x="5532561" y="1415353"/>
            <a:ext cx="1558416" cy="56697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USB Port</a:t>
            </a:r>
          </a:p>
        </p:txBody>
      </p:sp>
      <p:sp>
        <p:nvSpPr>
          <p:cNvPr id="49" name="TextBox 48"/>
          <p:cNvSpPr txBox="1"/>
          <p:nvPr/>
        </p:nvSpPr>
        <p:spPr>
          <a:xfrm>
            <a:off x="5250502" y="5578970"/>
            <a:ext cx="1989378" cy="838532"/>
          </a:xfrm>
          <a:prstGeom prst="rect">
            <a:avLst/>
          </a:prstGeom>
          <a:noFill/>
        </p:spPr>
        <p:txBody>
          <a:bodyPr wrap="square" lIns="182854" tIns="146284" rIns="182854" bIns="146284" rtlCol="0">
            <a:spAutoFit/>
          </a:bodyPr>
          <a:lstStyle/>
          <a:p>
            <a:pPr algn="ctr" defTabSz="457093">
              <a:lnSpc>
                <a:spcPct val="90000"/>
              </a:lnSpc>
              <a:spcAft>
                <a:spcPts val="600"/>
              </a:spcAft>
              <a:defRPr/>
            </a:pPr>
            <a:r>
              <a:rPr lang="en-US" sz="1961" dirty="0">
                <a:gradFill>
                  <a:gsLst>
                    <a:gs pos="0">
                      <a:schemeClr val="tx1"/>
                    </a:gs>
                    <a:gs pos="100000">
                      <a:schemeClr val="tx1"/>
                    </a:gs>
                  </a:gsLst>
                  <a:lin ang="5400000" scaled="0"/>
                </a:gradFill>
                <a:latin typeface="Segoe UI"/>
              </a:rPr>
              <a:t>Battery connection</a:t>
            </a:r>
          </a:p>
        </p:txBody>
      </p:sp>
      <p:grpSp>
        <p:nvGrpSpPr>
          <p:cNvPr id="5" name="Group 4">
            <a:extLst>
              <a:ext uri="{FF2B5EF4-FFF2-40B4-BE49-F238E27FC236}">
                <a16:creationId xmlns:a16="http://schemas.microsoft.com/office/drawing/2014/main" id="{DC8F15FA-062F-4D7B-A377-166896189AAD}"/>
              </a:ext>
            </a:extLst>
          </p:cNvPr>
          <p:cNvGrpSpPr/>
          <p:nvPr/>
        </p:nvGrpSpPr>
        <p:grpSpPr>
          <a:xfrm>
            <a:off x="1927060" y="3658860"/>
            <a:ext cx="4270046" cy="856491"/>
            <a:chOff x="1201583" y="3594139"/>
            <a:chExt cx="4270651" cy="856612"/>
          </a:xfrm>
        </p:grpSpPr>
        <p:sp>
          <p:nvSpPr>
            <p:cNvPr id="54" name="TextBox 53"/>
            <p:cNvSpPr txBox="1"/>
            <p:nvPr/>
          </p:nvSpPr>
          <p:spPr>
            <a:xfrm>
              <a:off x="1201583" y="3883693"/>
              <a:ext cx="2154987" cy="56705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Reset button</a:t>
              </a:r>
            </a:p>
          </p:txBody>
        </p:sp>
        <p:cxnSp>
          <p:nvCxnSpPr>
            <p:cNvPr id="59" name="Straight Connector 58"/>
            <p:cNvCxnSpPr>
              <a:cxnSpLocks/>
            </p:cNvCxnSpPr>
            <p:nvPr/>
          </p:nvCxnSpPr>
          <p:spPr>
            <a:xfrm flipV="1">
              <a:off x="2905790" y="3594139"/>
              <a:ext cx="2566444" cy="581582"/>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3" name="Group 2">
            <a:extLst>
              <a:ext uri="{FF2B5EF4-FFF2-40B4-BE49-F238E27FC236}">
                <a16:creationId xmlns:a16="http://schemas.microsoft.com/office/drawing/2014/main" id="{7BD2AADA-FB12-432C-B853-3D7CBD553DA0}"/>
              </a:ext>
            </a:extLst>
          </p:cNvPr>
          <p:cNvGrpSpPr/>
          <p:nvPr/>
        </p:nvGrpSpPr>
        <p:grpSpPr>
          <a:xfrm>
            <a:off x="2349010" y="1010979"/>
            <a:ext cx="3664975" cy="1987324"/>
            <a:chOff x="1623594" y="945884"/>
            <a:chExt cx="3665494" cy="1987606"/>
          </a:xfrm>
        </p:grpSpPr>
        <p:sp>
          <p:nvSpPr>
            <p:cNvPr id="55" name="TextBox 54"/>
            <p:cNvSpPr txBox="1"/>
            <p:nvPr/>
          </p:nvSpPr>
          <p:spPr>
            <a:xfrm>
              <a:off x="1623594" y="945884"/>
              <a:ext cx="2840138" cy="1055848"/>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ARM Cortex M0 Microcontroller </a:t>
              </a:r>
              <a:br>
                <a:rPr lang="en-US" sz="1961" dirty="0">
                  <a:gradFill>
                    <a:gsLst>
                      <a:gs pos="0">
                        <a:schemeClr val="tx1"/>
                      </a:gs>
                      <a:gs pos="100000">
                        <a:schemeClr val="tx1"/>
                      </a:gs>
                    </a:gsLst>
                    <a:lin ang="5400000" scaled="0"/>
                  </a:gradFill>
                  <a:latin typeface="Segoe UI"/>
                </a:rPr>
              </a:br>
              <a:r>
                <a:rPr lang="en-US" sz="1568" dirty="0">
                  <a:gradFill>
                    <a:gsLst>
                      <a:gs pos="0">
                        <a:schemeClr val="tx1"/>
                      </a:gs>
                      <a:gs pos="100000">
                        <a:schemeClr val="tx1"/>
                      </a:gs>
                    </a:gsLst>
                    <a:lin ang="5400000" scaled="0"/>
                  </a:gradFill>
                  <a:latin typeface="Segoe UI"/>
                </a:rPr>
                <a:t>(32K RAM, 256K Flash )</a:t>
              </a:r>
              <a:endParaRPr lang="en-US" sz="1961" dirty="0">
                <a:gradFill>
                  <a:gsLst>
                    <a:gs pos="0">
                      <a:schemeClr val="tx1"/>
                    </a:gs>
                    <a:gs pos="100000">
                      <a:schemeClr val="tx1"/>
                    </a:gs>
                  </a:gsLst>
                  <a:lin ang="5400000" scaled="0"/>
                </a:gradFill>
                <a:latin typeface="Segoe UI"/>
              </a:endParaRPr>
            </a:p>
          </p:txBody>
        </p:sp>
        <p:cxnSp>
          <p:nvCxnSpPr>
            <p:cNvPr id="64" name="Straight Connector 63"/>
            <p:cNvCxnSpPr>
              <a:cxnSpLocks/>
            </p:cNvCxnSpPr>
            <p:nvPr/>
          </p:nvCxnSpPr>
          <p:spPr>
            <a:xfrm>
              <a:off x="3937680" y="1757482"/>
              <a:ext cx="1351408" cy="1176008"/>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A122555E-71EC-4C23-ABE3-33FA9CB8D7B6}"/>
              </a:ext>
            </a:extLst>
          </p:cNvPr>
          <p:cNvGrpSpPr/>
          <p:nvPr/>
        </p:nvGrpSpPr>
        <p:grpSpPr>
          <a:xfrm>
            <a:off x="1848363" y="2153731"/>
            <a:ext cx="4635021" cy="1484598"/>
            <a:chOff x="1128747" y="2084527"/>
            <a:chExt cx="4635679" cy="1484807"/>
          </a:xfrm>
        </p:grpSpPr>
        <p:cxnSp>
          <p:nvCxnSpPr>
            <p:cNvPr id="43" name="Straight Connector 42">
              <a:extLst>
                <a:ext uri="{FF2B5EF4-FFF2-40B4-BE49-F238E27FC236}">
                  <a16:creationId xmlns:a16="http://schemas.microsoft.com/office/drawing/2014/main" id="{D47AFC10-B446-4926-9979-74ACAC732C3B}"/>
                </a:ext>
              </a:extLst>
            </p:cNvPr>
            <p:cNvCxnSpPr>
              <a:cxnSpLocks/>
            </p:cNvCxnSpPr>
            <p:nvPr/>
          </p:nvCxnSpPr>
          <p:spPr>
            <a:xfrm>
              <a:off x="3216541" y="2570497"/>
              <a:ext cx="1926281" cy="993897"/>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C94E5F7D-57CA-4A59-AA05-880258A312B6}"/>
                </a:ext>
              </a:extLst>
            </p:cNvPr>
            <p:cNvCxnSpPr>
              <a:cxnSpLocks/>
            </p:cNvCxnSpPr>
            <p:nvPr/>
          </p:nvCxnSpPr>
          <p:spPr>
            <a:xfrm>
              <a:off x="3226739" y="2563998"/>
              <a:ext cx="2537687" cy="1005336"/>
            </a:xfrm>
            <a:prstGeom prst="line">
              <a:avLst/>
            </a:prstGeom>
            <a:ln w="28575">
              <a:solidFill>
                <a:srgbClr val="92D050"/>
              </a:solidFill>
              <a:headEnd type="none"/>
              <a:tailEnd type="none"/>
            </a:ln>
          </p:spPr>
          <p:style>
            <a:lnRef idx="1">
              <a:schemeClr val="dk1"/>
            </a:lnRef>
            <a:fillRef idx="0">
              <a:schemeClr val="dk1"/>
            </a:fillRef>
            <a:effectRef idx="0">
              <a:schemeClr val="dk1"/>
            </a:effectRef>
            <a:fontRef idx="minor">
              <a:schemeClr val="tx1"/>
            </a:fontRef>
          </p:style>
        </p:cxnSp>
        <p:sp>
          <p:nvSpPr>
            <p:cNvPr id="50" name="TextBox 49">
              <a:extLst>
                <a:ext uri="{FF2B5EF4-FFF2-40B4-BE49-F238E27FC236}">
                  <a16:creationId xmlns:a16="http://schemas.microsoft.com/office/drawing/2014/main" id="{4746FA1B-3AB4-4F61-96A8-B68115AE9C70}"/>
                </a:ext>
              </a:extLst>
            </p:cNvPr>
            <p:cNvSpPr txBox="1"/>
            <p:nvPr/>
          </p:nvSpPr>
          <p:spPr>
            <a:xfrm>
              <a:off x="1128747" y="2084527"/>
              <a:ext cx="2690052" cy="838650"/>
            </a:xfrm>
            <a:prstGeom prst="rect">
              <a:avLst/>
            </a:prstGeom>
            <a:noFill/>
          </p:spPr>
          <p:txBody>
            <a:bodyPr wrap="square" lIns="182854" tIns="146284" rIns="182854" bIns="146284" rtlCol="0">
              <a:spAutoFit/>
            </a:bodyPr>
            <a:lstStyle/>
            <a:p>
              <a:pPr defTabSz="457093">
                <a:lnSpc>
                  <a:spcPct val="90000"/>
                </a:lnSpc>
                <a:spcAft>
                  <a:spcPts val="600"/>
                </a:spcAft>
                <a:defRPr/>
              </a:pPr>
              <a:r>
                <a:rPr lang="en-US" sz="1961" dirty="0">
                  <a:gradFill>
                    <a:gsLst>
                      <a:gs pos="0">
                        <a:schemeClr val="tx1"/>
                      </a:gs>
                      <a:gs pos="100000">
                        <a:schemeClr val="tx1"/>
                      </a:gs>
                    </a:gsLst>
                    <a:lin ang="5400000" scaled="0"/>
                  </a:gradFill>
                  <a:latin typeface="Segoe UI"/>
                </a:rPr>
                <a:t>Infrared receiver, transmitter</a:t>
              </a:r>
            </a:p>
          </p:txBody>
        </p:sp>
      </p:grpSp>
      <p:pic>
        <p:nvPicPr>
          <p:cNvPr id="51" name="Picture 50">
            <a:extLst>
              <a:ext uri="{FF2B5EF4-FFF2-40B4-BE49-F238E27FC236}">
                <a16:creationId xmlns:a16="http://schemas.microsoft.com/office/drawing/2014/main" id="{3AAB32C2-2D05-4E8E-9C5B-A0E4F8F48DB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6936" y="277950"/>
            <a:ext cx="1629864" cy="650967"/>
          </a:xfrm>
          <a:prstGeom prst="rect">
            <a:avLst/>
          </a:prstGeom>
        </p:spPr>
      </p:pic>
      <p:pic>
        <p:nvPicPr>
          <p:cNvPr id="23" name="Picture 22">
            <a:extLst>
              <a:ext uri="{FF2B5EF4-FFF2-40B4-BE49-F238E27FC236}">
                <a16:creationId xmlns:a16="http://schemas.microsoft.com/office/drawing/2014/main" id="{D4CD48C7-4E7A-4A2F-8280-0CB39161957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41539" y="380331"/>
            <a:ext cx="7263501" cy="469966"/>
          </a:xfrm>
          <a:prstGeom prst="rect">
            <a:avLst/>
          </a:prstGeom>
        </p:spPr>
      </p:pic>
      <p:sp>
        <p:nvSpPr>
          <p:cNvPr id="24" name="TextBox 23">
            <a:extLst>
              <a:ext uri="{FF2B5EF4-FFF2-40B4-BE49-F238E27FC236}">
                <a16:creationId xmlns:a16="http://schemas.microsoft.com/office/drawing/2014/main" id="{BCE53B1E-6891-4343-BDA1-BF37DC1220E0}"/>
              </a:ext>
            </a:extLst>
          </p:cNvPr>
          <p:cNvSpPr txBox="1"/>
          <p:nvPr/>
        </p:nvSpPr>
        <p:spPr>
          <a:xfrm>
            <a:off x="9405040" y="157128"/>
            <a:ext cx="2583036" cy="960263"/>
          </a:xfrm>
          <a:prstGeom prst="rect">
            <a:avLst/>
          </a:prstGeom>
          <a:noFill/>
        </p:spPr>
        <p:txBody>
          <a:bodyPr wrap="square" lIns="182880" tIns="146304" rIns="182880" bIns="146304" rtlCol="0">
            <a:spAutoFit/>
          </a:bodyPr>
          <a:lstStyle/>
          <a:p>
            <a:pPr>
              <a:lnSpc>
                <a:spcPct val="90000"/>
              </a:lnSpc>
              <a:spcAft>
                <a:spcPts val="600"/>
              </a:spcAft>
            </a:pPr>
            <a:r>
              <a:rPr lang="en-US" sz="4800" b="1" dirty="0">
                <a:solidFill>
                  <a:srgbClr val="9CCA3A"/>
                </a:solidFill>
                <a:latin typeface="Britannic Bold" panose="020B0903060703020204" pitchFamily="34" charset="0"/>
              </a:rPr>
              <a:t>Express</a:t>
            </a:r>
            <a:endParaRPr lang="en-US" sz="3600" b="1" dirty="0">
              <a:solidFill>
                <a:srgbClr val="9CCA3A"/>
              </a:solidFill>
              <a:latin typeface="Britannic Bold" panose="020B0903060703020204" pitchFamily="34" charset="0"/>
            </a:endParaRPr>
          </a:p>
        </p:txBody>
      </p:sp>
    </p:spTree>
    <p:extLst>
      <p:ext uri="{BB962C8B-B14F-4D97-AF65-F5344CB8AC3E}">
        <p14:creationId xmlns:p14="http://schemas.microsoft.com/office/powerpoint/2010/main" val="28294550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D8DD0A-E836-44D4-AAA3-2BABB2E9F1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555950"/>
            <a:ext cx="12192000" cy="5302050"/>
          </a:xfrm>
          <a:prstGeom prst="rect">
            <a:avLst/>
          </a:prstGeom>
        </p:spPr>
      </p:pic>
      <p:sp>
        <p:nvSpPr>
          <p:cNvPr id="2" name="TextBox 1">
            <a:extLst>
              <a:ext uri="{FF2B5EF4-FFF2-40B4-BE49-F238E27FC236}">
                <a16:creationId xmlns:a16="http://schemas.microsoft.com/office/drawing/2014/main" id="{E2C20426-CFC6-4EB5-9193-85706FB2E355}"/>
              </a:ext>
            </a:extLst>
          </p:cNvPr>
          <p:cNvSpPr txBox="1"/>
          <p:nvPr/>
        </p:nvSpPr>
        <p:spPr>
          <a:xfrm>
            <a:off x="4395581" y="126767"/>
            <a:ext cx="3867978" cy="849463"/>
          </a:xfrm>
          <a:prstGeom prst="rect">
            <a:avLst/>
          </a:prstGeom>
          <a:noFill/>
        </p:spPr>
        <p:txBody>
          <a:bodyPr wrap="square" lIns="182880" tIns="146304" rIns="182880" bIns="146304" rtlCol="0">
            <a:spAutoFit/>
          </a:bodyPr>
          <a:lstStyle/>
          <a:p>
            <a:pPr algn="ctr">
              <a:lnSpc>
                <a:spcPct val="90000"/>
              </a:lnSpc>
              <a:spcAft>
                <a:spcPts val="600"/>
              </a:spcAft>
            </a:pPr>
            <a:r>
              <a:rPr lang="en-US" sz="40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MakeCode for</a:t>
            </a:r>
          </a:p>
        </p:txBody>
      </p:sp>
      <p:pic>
        <p:nvPicPr>
          <p:cNvPr id="5" name="Picture 4">
            <a:extLst>
              <a:ext uri="{FF2B5EF4-FFF2-40B4-BE49-F238E27FC236}">
                <a16:creationId xmlns:a16="http://schemas.microsoft.com/office/drawing/2014/main" id="{08B1450F-5858-4BE8-A1EF-1A57CA631D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30218" y="976230"/>
            <a:ext cx="6198704" cy="1501119"/>
          </a:xfrm>
          <a:prstGeom prst="rect">
            <a:avLst/>
          </a:prstGeom>
        </p:spPr>
      </p:pic>
    </p:spTree>
    <p:extLst>
      <p:ext uri="{BB962C8B-B14F-4D97-AF65-F5344CB8AC3E}">
        <p14:creationId xmlns:p14="http://schemas.microsoft.com/office/powerpoint/2010/main" val="1878738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BF5203-70F6-43DF-AAFD-CF0B5C19010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0"/>
            <a:ext cx="12192000" cy="2941562"/>
          </a:xfrm>
          <a:prstGeom prst="rect">
            <a:avLst/>
          </a:prstGeom>
        </p:spPr>
      </p:pic>
      <p:sp>
        <p:nvSpPr>
          <p:cNvPr id="2" name="Title 1">
            <a:extLst>
              <a:ext uri="{FF2B5EF4-FFF2-40B4-BE49-F238E27FC236}">
                <a16:creationId xmlns:a16="http://schemas.microsoft.com/office/drawing/2014/main" id="{78E031DB-7D7F-42FB-9F00-FC9FD522B6CA}"/>
              </a:ext>
            </a:extLst>
          </p:cNvPr>
          <p:cNvSpPr>
            <a:spLocks noGrp="1"/>
          </p:cNvSpPr>
          <p:nvPr>
            <p:ph type="title"/>
          </p:nvPr>
        </p:nvSpPr>
        <p:spPr>
          <a:xfrm>
            <a:off x="3636860" y="3097641"/>
            <a:ext cx="4918279" cy="899665"/>
          </a:xfrm>
        </p:spPr>
        <p:txBody>
          <a:bodyPr/>
          <a:lstStyle/>
          <a:p>
            <a:pPr algn="ctr"/>
            <a:r>
              <a:rPr lang="en-US" dirty="0"/>
              <a:t>MakeCode Arcade</a:t>
            </a:r>
          </a:p>
        </p:txBody>
      </p:sp>
      <p:sp>
        <p:nvSpPr>
          <p:cNvPr id="16" name="Text Placeholder 15">
            <a:extLst>
              <a:ext uri="{FF2B5EF4-FFF2-40B4-BE49-F238E27FC236}">
                <a16:creationId xmlns:a16="http://schemas.microsoft.com/office/drawing/2014/main" id="{BFA5DCC4-CEA5-4C35-BAFA-31A9434BE0B4}"/>
              </a:ext>
            </a:extLst>
          </p:cNvPr>
          <p:cNvSpPr>
            <a:spLocks noGrp="1"/>
          </p:cNvSpPr>
          <p:nvPr>
            <p:ph type="body" sz="quarter" idx="10"/>
          </p:nvPr>
        </p:nvSpPr>
        <p:spPr>
          <a:xfrm>
            <a:off x="2367625" y="4288771"/>
            <a:ext cx="7837714" cy="1077218"/>
          </a:xfrm>
        </p:spPr>
        <p:txBody>
          <a:bodyPr/>
          <a:lstStyle/>
          <a:p>
            <a:pPr marL="0" indent="0" algn="ctr">
              <a:lnSpc>
                <a:spcPct val="100000"/>
              </a:lnSpc>
              <a:spcBef>
                <a:spcPts val="1176"/>
              </a:spcBef>
              <a:buNone/>
            </a:pPr>
            <a:r>
              <a:rPr lang="en-US" sz="2400" dirty="0">
                <a:latin typeface="Segoe UI" panose="020B0502040204020203" pitchFamily="34" charset="0"/>
                <a:cs typeface="Segoe UI" panose="020B0502040204020203" pitchFamily="34" charset="0"/>
              </a:rPr>
              <a:t>1980’s Retro Arcade Game Development Platform</a:t>
            </a:r>
          </a:p>
          <a:p>
            <a:pPr marL="0" indent="0" algn="ctr">
              <a:lnSpc>
                <a:spcPct val="100000"/>
              </a:lnSpc>
              <a:spcBef>
                <a:spcPts val="1176"/>
              </a:spcBef>
              <a:buNone/>
            </a:pPr>
            <a:r>
              <a:rPr lang="en-US" sz="2400" dirty="0">
                <a:latin typeface="Segoe UI" panose="020B0502040204020203" pitchFamily="34" charset="0"/>
                <a:cs typeface="Segoe UI" panose="020B0502040204020203" pitchFamily="34" charset="0"/>
              </a:rPr>
              <a:t>Friction-free (no hardware/software required)</a:t>
            </a:r>
          </a:p>
        </p:txBody>
      </p:sp>
      <p:sp>
        <p:nvSpPr>
          <p:cNvPr id="9" name="Text Placeholder 4">
            <a:extLst>
              <a:ext uri="{FF2B5EF4-FFF2-40B4-BE49-F238E27FC236}">
                <a16:creationId xmlns:a16="http://schemas.microsoft.com/office/drawing/2014/main" id="{AEEE3AAC-14B2-49CD-9D21-894527C9AD78}"/>
              </a:ext>
            </a:extLst>
          </p:cNvPr>
          <p:cNvSpPr txBox="1">
            <a:spLocks/>
          </p:cNvSpPr>
          <p:nvPr/>
        </p:nvSpPr>
        <p:spPr>
          <a:xfrm>
            <a:off x="3739271" y="5883124"/>
            <a:ext cx="5094422" cy="738664"/>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000" b="0" i="0" u="none" strike="noStrike" kern="1200" cap="none" spc="0" normalizeH="0" baseline="0" noProof="0" dirty="0">
                <a:ln>
                  <a:noFill/>
                </a:ln>
                <a:solidFill>
                  <a:srgbClr val="AA278F"/>
                </a:solidFill>
                <a:effectLst/>
                <a:uLnTx/>
                <a:uFillTx/>
                <a:latin typeface="Segoe UI Light"/>
                <a:ea typeface="+mn-ea"/>
                <a:cs typeface="+mn-cs"/>
              </a:rPr>
              <a:t>arcade.makecode.com</a:t>
            </a:r>
          </a:p>
        </p:txBody>
      </p:sp>
    </p:spTree>
    <p:custDataLst>
      <p:tags r:id="rId1"/>
    </p:custDataLst>
    <p:extLst>
      <p:ext uri="{BB962C8B-B14F-4D97-AF65-F5344CB8AC3E}">
        <p14:creationId xmlns:p14="http://schemas.microsoft.com/office/powerpoint/2010/main" val="3647495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1D7FC-5AF3-4AF8-9CEC-F9893B6AC390}"/>
              </a:ext>
            </a:extLst>
          </p:cNvPr>
          <p:cNvSpPr>
            <a:spLocks noGrp="1"/>
          </p:cNvSpPr>
          <p:nvPr>
            <p:ph type="title"/>
          </p:nvPr>
        </p:nvSpPr>
        <p:spPr/>
        <p:txBody>
          <a:bodyPr/>
          <a:lstStyle/>
          <a:p>
            <a:r>
              <a:rPr lang="en-US" dirty="0"/>
              <a:t>Schools using MakeCode</a:t>
            </a:r>
          </a:p>
        </p:txBody>
      </p:sp>
      <p:pic>
        <p:nvPicPr>
          <p:cNvPr id="4" name="Picture 3">
            <a:extLst>
              <a:ext uri="{FF2B5EF4-FFF2-40B4-BE49-F238E27FC236}">
                <a16:creationId xmlns:a16="http://schemas.microsoft.com/office/drawing/2014/main" id="{6C12E06F-DAA5-434D-B122-135A034C89C0}"/>
              </a:ext>
            </a:extLst>
          </p:cNvPr>
          <p:cNvPicPr>
            <a:picLocks noChangeAspect="1"/>
          </p:cNvPicPr>
          <p:nvPr/>
        </p:nvPicPr>
        <p:blipFill>
          <a:blip r:embed="rId3"/>
          <a:stretch>
            <a:fillRect/>
          </a:stretch>
        </p:blipFill>
        <p:spPr>
          <a:xfrm>
            <a:off x="6032523" y="3071611"/>
            <a:ext cx="6079206" cy="3039603"/>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6CDC84D1-C1AC-48FB-9ABA-1A4405F775A3}"/>
              </a:ext>
            </a:extLst>
          </p:cNvPr>
          <p:cNvSpPr txBox="1"/>
          <p:nvPr/>
        </p:nvSpPr>
        <p:spPr>
          <a:xfrm>
            <a:off x="6582334" y="6207805"/>
            <a:ext cx="5609666"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Lufkin ISD – </a:t>
            </a:r>
            <a:r>
              <a:rPr lang="en-US" sz="2000" u="sng" dirty="0">
                <a:solidFill>
                  <a:srgbClr val="0078D7"/>
                </a:solidFill>
              </a:rPr>
              <a:t>https://youtu.be/rcpAA59Pppo </a:t>
            </a:r>
          </a:p>
        </p:txBody>
      </p:sp>
      <p:pic>
        <p:nvPicPr>
          <p:cNvPr id="6" name="Picture 5">
            <a:extLst>
              <a:ext uri="{FF2B5EF4-FFF2-40B4-BE49-F238E27FC236}">
                <a16:creationId xmlns:a16="http://schemas.microsoft.com/office/drawing/2014/main" id="{66EFD2AD-BB94-498F-A0E4-50C26CDD8779}"/>
              </a:ext>
            </a:extLst>
          </p:cNvPr>
          <p:cNvPicPr>
            <a:picLocks noChangeAspect="1"/>
          </p:cNvPicPr>
          <p:nvPr/>
        </p:nvPicPr>
        <p:blipFill>
          <a:blip r:embed="rId4"/>
          <a:stretch>
            <a:fillRect/>
          </a:stretch>
        </p:blipFill>
        <p:spPr>
          <a:xfrm>
            <a:off x="433108" y="1313820"/>
            <a:ext cx="5965450" cy="332439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02BC2B4-D842-4E63-91B7-0D9FA1CA3DCB}"/>
              </a:ext>
            </a:extLst>
          </p:cNvPr>
          <p:cNvSpPr txBox="1"/>
          <p:nvPr/>
        </p:nvSpPr>
        <p:spPr>
          <a:xfrm>
            <a:off x="310385" y="4842656"/>
            <a:ext cx="5844862"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Wimbledon School – </a:t>
            </a:r>
            <a:r>
              <a:rPr lang="en-US" sz="2000" u="sng" dirty="0">
                <a:solidFill>
                  <a:srgbClr val="0078D7"/>
                </a:solidFill>
              </a:rPr>
              <a:t>https://youtu.be/cHE9rarrBoo </a:t>
            </a:r>
          </a:p>
        </p:txBody>
      </p:sp>
    </p:spTree>
    <p:extLst>
      <p:ext uri="{BB962C8B-B14F-4D97-AF65-F5344CB8AC3E}">
        <p14:creationId xmlns:p14="http://schemas.microsoft.com/office/powerpoint/2010/main" val="4160184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850" y="208453"/>
            <a:ext cx="10135735" cy="771262"/>
          </a:xfrm>
        </p:spPr>
        <p:txBody>
          <a:bodyPr/>
          <a:lstStyle/>
          <a:p>
            <a:r>
              <a:rPr lang="en-US" dirty="0"/>
              <a:t>Resources</a:t>
            </a:r>
          </a:p>
        </p:txBody>
      </p:sp>
      <p:sp>
        <p:nvSpPr>
          <p:cNvPr id="5" name="Rectangle 4">
            <a:extLst>
              <a:ext uri="{FF2B5EF4-FFF2-40B4-BE49-F238E27FC236}">
                <a16:creationId xmlns:a16="http://schemas.microsoft.com/office/drawing/2014/main" id="{0780444B-7B0A-4130-AF7F-859C6657C697}"/>
              </a:ext>
            </a:extLst>
          </p:cNvPr>
          <p:cNvSpPr/>
          <p:nvPr/>
        </p:nvSpPr>
        <p:spPr>
          <a:xfrm>
            <a:off x="136293" y="6057134"/>
            <a:ext cx="7643503" cy="461665"/>
          </a:xfrm>
          <a:prstGeom prst="rect">
            <a:avLst/>
          </a:prstGeom>
        </p:spPr>
        <p:txBody>
          <a:bodyPr wrap="none">
            <a:spAutoFit/>
          </a:bodyPr>
          <a:lstStyle/>
          <a:p>
            <a:pPr marL="0" marR="0" lvl="0" indent="0" algn="l" defTabSz="457181"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https://www.microsoft.com/en-us/makecode/resources</a:t>
            </a: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7222CAA1-147E-422A-91BC-FA888C62175D}"/>
              </a:ext>
            </a:extLst>
          </p:cNvPr>
          <p:cNvPicPr>
            <a:picLocks noChangeAspect="1"/>
          </p:cNvPicPr>
          <p:nvPr/>
        </p:nvPicPr>
        <p:blipFill>
          <a:blip r:embed="rId3"/>
          <a:stretch>
            <a:fillRect/>
          </a:stretch>
        </p:blipFill>
        <p:spPr>
          <a:xfrm>
            <a:off x="0" y="1024259"/>
            <a:ext cx="12192000" cy="4809482"/>
          </a:xfrm>
          <a:prstGeom prst="rect">
            <a:avLst/>
          </a:prstGeom>
        </p:spPr>
      </p:pic>
    </p:spTree>
    <p:extLst>
      <p:ext uri="{BB962C8B-B14F-4D97-AF65-F5344CB8AC3E}">
        <p14:creationId xmlns:p14="http://schemas.microsoft.com/office/powerpoint/2010/main" val="36585164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FF5C9267-ECE8-4683-8A5B-A07D0C31C96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55571" y="3908093"/>
            <a:ext cx="2867188" cy="2658394"/>
          </a:xfrm>
          <a:prstGeom prst="rect">
            <a:avLst/>
          </a:prstGeom>
          <a:ln>
            <a:noFill/>
          </a:ln>
          <a:effectLst/>
        </p:spPr>
      </p:pic>
      <p:pic>
        <p:nvPicPr>
          <p:cNvPr id="50" name="Picture 49">
            <a:extLst>
              <a:ext uri="{FF2B5EF4-FFF2-40B4-BE49-F238E27FC236}">
                <a16:creationId xmlns:a16="http://schemas.microsoft.com/office/drawing/2014/main" id="{145F7857-CD46-4EAF-ABAC-E700C5755C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5400000">
            <a:off x="6231189" y="3803697"/>
            <a:ext cx="2658395" cy="2867188"/>
          </a:xfrm>
          <a:prstGeom prst="rect">
            <a:avLst/>
          </a:prstGeom>
        </p:spPr>
      </p:pic>
      <p:pic>
        <p:nvPicPr>
          <p:cNvPr id="49" name="Picture 48">
            <a:extLst>
              <a:ext uri="{FF2B5EF4-FFF2-40B4-BE49-F238E27FC236}">
                <a16:creationId xmlns:a16="http://schemas.microsoft.com/office/drawing/2014/main" id="{2787C472-66AD-487F-BA6C-C42917463F7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98017" y="3908093"/>
            <a:ext cx="2867190" cy="2658395"/>
          </a:xfrm>
          <a:prstGeom prst="rect">
            <a:avLst/>
          </a:prstGeom>
          <a:ln>
            <a:noFill/>
          </a:ln>
          <a:effectLst/>
        </p:spPr>
      </p:pic>
      <p:pic>
        <p:nvPicPr>
          <p:cNvPr id="48" name="Picture 47">
            <a:extLst>
              <a:ext uri="{FF2B5EF4-FFF2-40B4-BE49-F238E27FC236}">
                <a16:creationId xmlns:a16="http://schemas.microsoft.com/office/drawing/2014/main" id="{4079B692-64B6-48AB-AF43-21A96FA022B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269241" y="3908093"/>
            <a:ext cx="2867190" cy="2658394"/>
          </a:xfrm>
          <a:prstGeom prst="rect">
            <a:avLst/>
          </a:prstGeom>
          <a:ln>
            <a:noFill/>
          </a:ln>
          <a:effectLst/>
        </p:spPr>
      </p:pic>
      <p:pic>
        <p:nvPicPr>
          <p:cNvPr id="47" name="Picture 46">
            <a:extLst>
              <a:ext uri="{FF2B5EF4-FFF2-40B4-BE49-F238E27FC236}">
                <a16:creationId xmlns:a16="http://schemas.microsoft.com/office/drawing/2014/main" id="{A5BCBC97-4330-4A19-8D9E-E7C0685365F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9055570" y="1189494"/>
            <a:ext cx="2867189" cy="2658394"/>
          </a:xfrm>
          <a:prstGeom prst="rect">
            <a:avLst/>
          </a:prstGeom>
          <a:ln>
            <a:noFill/>
          </a:ln>
          <a:effectLst/>
        </p:spPr>
      </p:pic>
      <p:pic>
        <p:nvPicPr>
          <p:cNvPr id="46" name="Picture 45">
            <a:extLst>
              <a:ext uri="{FF2B5EF4-FFF2-40B4-BE49-F238E27FC236}">
                <a16:creationId xmlns:a16="http://schemas.microsoft.com/office/drawing/2014/main" id="{3DA72C59-EE2C-4843-90C9-9989E8DB221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rot="5400000">
            <a:off x="6231190" y="1085098"/>
            <a:ext cx="2658394" cy="2867188"/>
          </a:xfrm>
          <a:prstGeom prst="rect">
            <a:avLst/>
          </a:prstGeom>
        </p:spPr>
      </p:pic>
      <p:pic>
        <p:nvPicPr>
          <p:cNvPr id="44" name="Picture 43">
            <a:extLst>
              <a:ext uri="{FF2B5EF4-FFF2-40B4-BE49-F238E27FC236}">
                <a16:creationId xmlns:a16="http://schemas.microsoft.com/office/drawing/2014/main" id="{B106B38F-42D1-40B8-9BD0-89B22034880C}"/>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198017" y="1189493"/>
            <a:ext cx="2867190" cy="2658395"/>
          </a:xfrm>
          <a:prstGeom prst="rect">
            <a:avLst/>
          </a:prstGeom>
          <a:ln>
            <a:noFill/>
          </a:ln>
          <a:effectLst/>
        </p:spPr>
      </p:pic>
      <p:pic>
        <p:nvPicPr>
          <p:cNvPr id="43" name="Picture 42">
            <a:extLst>
              <a:ext uri="{FF2B5EF4-FFF2-40B4-BE49-F238E27FC236}">
                <a16:creationId xmlns:a16="http://schemas.microsoft.com/office/drawing/2014/main" id="{276895EE-740E-430C-87D7-09B6377C1DCA}"/>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269241" y="1189494"/>
            <a:ext cx="2867190" cy="2658395"/>
          </a:xfrm>
          <a:prstGeom prst="rect">
            <a:avLst/>
          </a:prstGeom>
          <a:ln>
            <a:noFill/>
          </a:ln>
          <a:effectLst/>
        </p:spPr>
      </p:pic>
      <p:sp>
        <p:nvSpPr>
          <p:cNvPr id="2" name="Title 1"/>
          <p:cNvSpPr>
            <a:spLocks noGrp="1"/>
          </p:cNvSpPr>
          <p:nvPr>
            <p:ph type="title"/>
          </p:nvPr>
        </p:nvSpPr>
        <p:spPr/>
        <p:txBody>
          <a:bodyPr/>
          <a:lstStyle/>
          <a:p>
            <a:r>
              <a:rPr lang="en-US" dirty="0"/>
              <a:t>Example student projects</a:t>
            </a:r>
          </a:p>
        </p:txBody>
      </p:sp>
      <p:sp>
        <p:nvSpPr>
          <p:cNvPr id="35" name="Rectangle 34">
            <a:extLst>
              <a:ext uri="{FF2B5EF4-FFF2-40B4-BE49-F238E27FC236}">
                <a16:creationId xmlns:a16="http://schemas.microsoft.com/office/drawing/2014/main" id="{51BB9C54-7FA9-4E10-B771-5682502E9115}"/>
              </a:ext>
            </a:extLst>
          </p:cNvPr>
          <p:cNvSpPr/>
          <p:nvPr/>
        </p:nvSpPr>
        <p:spPr bwMode="auto">
          <a:xfrm>
            <a:off x="269241" y="3468153"/>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WRIST CUFFS</a:t>
            </a:r>
          </a:p>
        </p:txBody>
      </p:sp>
      <p:sp>
        <p:nvSpPr>
          <p:cNvPr id="36" name="Rectangle 35">
            <a:extLst>
              <a:ext uri="{FF2B5EF4-FFF2-40B4-BE49-F238E27FC236}">
                <a16:creationId xmlns:a16="http://schemas.microsoft.com/office/drawing/2014/main" id="{4F2447D0-E8F4-4962-A84B-2AC79D2B4FDD}"/>
              </a:ext>
            </a:extLst>
          </p:cNvPr>
          <p:cNvSpPr/>
          <p:nvPr/>
        </p:nvSpPr>
        <p:spPr bwMode="auto">
          <a:xfrm>
            <a:off x="3198018" y="3468153"/>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MAGIC WAND</a:t>
            </a:r>
          </a:p>
        </p:txBody>
      </p:sp>
      <p:sp>
        <p:nvSpPr>
          <p:cNvPr id="37" name="Rectangle 36">
            <a:extLst>
              <a:ext uri="{FF2B5EF4-FFF2-40B4-BE49-F238E27FC236}">
                <a16:creationId xmlns:a16="http://schemas.microsoft.com/office/drawing/2014/main" id="{1B095E0C-CE5D-4F80-AA7D-CC715FACE889}"/>
              </a:ext>
            </a:extLst>
          </p:cNvPr>
          <p:cNvSpPr/>
          <p:nvPr/>
        </p:nvSpPr>
        <p:spPr bwMode="auto">
          <a:xfrm>
            <a:off x="6126794" y="3468153"/>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FIDGET CUBE</a:t>
            </a:r>
          </a:p>
        </p:txBody>
      </p:sp>
      <p:sp>
        <p:nvSpPr>
          <p:cNvPr id="38" name="Rectangle 37">
            <a:extLst>
              <a:ext uri="{FF2B5EF4-FFF2-40B4-BE49-F238E27FC236}">
                <a16:creationId xmlns:a16="http://schemas.microsoft.com/office/drawing/2014/main" id="{19066C8F-AEC1-4516-B2EC-1E8C8B444C33}"/>
              </a:ext>
            </a:extLst>
          </p:cNvPr>
          <p:cNvSpPr/>
          <p:nvPr/>
        </p:nvSpPr>
        <p:spPr bwMode="auto">
          <a:xfrm>
            <a:off x="9055571" y="3468153"/>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AIR GUITARS</a:t>
            </a:r>
          </a:p>
        </p:txBody>
      </p:sp>
      <p:sp>
        <p:nvSpPr>
          <p:cNvPr id="39" name="Rectangle 38">
            <a:extLst>
              <a:ext uri="{FF2B5EF4-FFF2-40B4-BE49-F238E27FC236}">
                <a16:creationId xmlns:a16="http://schemas.microsoft.com/office/drawing/2014/main" id="{9AC1BB52-7B22-4B3D-AD53-D6D0A913B1D8}"/>
              </a:ext>
            </a:extLst>
          </p:cNvPr>
          <p:cNvSpPr/>
          <p:nvPr/>
        </p:nvSpPr>
        <p:spPr bwMode="auto">
          <a:xfrm>
            <a:off x="269241" y="3908094"/>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WALLET/PURSE</a:t>
            </a:r>
          </a:p>
        </p:txBody>
      </p:sp>
      <p:sp>
        <p:nvSpPr>
          <p:cNvPr id="40" name="Rectangle 39">
            <a:extLst>
              <a:ext uri="{FF2B5EF4-FFF2-40B4-BE49-F238E27FC236}">
                <a16:creationId xmlns:a16="http://schemas.microsoft.com/office/drawing/2014/main" id="{52217E74-E78B-42F0-9021-D0C8A54EA60F}"/>
              </a:ext>
            </a:extLst>
          </p:cNvPr>
          <p:cNvSpPr/>
          <p:nvPr/>
        </p:nvSpPr>
        <p:spPr bwMode="auto">
          <a:xfrm>
            <a:off x="3198018" y="3908094"/>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LIGHT MONSTERS</a:t>
            </a:r>
          </a:p>
        </p:txBody>
      </p:sp>
      <p:sp>
        <p:nvSpPr>
          <p:cNvPr id="41" name="Rectangle 40">
            <a:extLst>
              <a:ext uri="{FF2B5EF4-FFF2-40B4-BE49-F238E27FC236}">
                <a16:creationId xmlns:a16="http://schemas.microsoft.com/office/drawing/2014/main" id="{FBA4484E-F0DD-4C88-8DF4-46B022140370}"/>
              </a:ext>
            </a:extLst>
          </p:cNvPr>
          <p:cNvSpPr/>
          <p:nvPr/>
        </p:nvSpPr>
        <p:spPr bwMode="auto">
          <a:xfrm>
            <a:off x="6126794" y="3908094"/>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LASER TAG</a:t>
            </a:r>
          </a:p>
        </p:txBody>
      </p:sp>
      <p:sp>
        <p:nvSpPr>
          <p:cNvPr id="42" name="Rectangle 41">
            <a:extLst>
              <a:ext uri="{FF2B5EF4-FFF2-40B4-BE49-F238E27FC236}">
                <a16:creationId xmlns:a16="http://schemas.microsoft.com/office/drawing/2014/main" id="{FC651047-899A-4D9E-AB28-849A3BEFE705}"/>
              </a:ext>
            </a:extLst>
          </p:cNvPr>
          <p:cNvSpPr/>
          <p:nvPr/>
        </p:nvSpPr>
        <p:spPr bwMode="auto">
          <a:xfrm>
            <a:off x="9055571" y="3908094"/>
            <a:ext cx="2867190" cy="37973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25499" numCol="1" spcCol="0" rtlCol="0" fromWordArt="0" anchor="ctr" anchorCtr="0" forceAA="0" compatLnSpc="1">
            <a:prstTxWarp prst="textNoShape">
              <a:avLst/>
            </a:prstTxWarp>
            <a:noAutofit/>
          </a:bodyPr>
          <a:lstStyle/>
          <a:p>
            <a:pPr marL="0" marR="0" lvl="0" indent="0" algn="l" defTabSz="448175"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294" normalizeH="0" baseline="0" noProof="0" dirty="0">
                <a:ln w="3175">
                  <a:noFill/>
                </a:ln>
                <a:gradFill>
                  <a:gsLst>
                    <a:gs pos="1250">
                      <a:srgbClr val="FFFFFF"/>
                    </a:gs>
                    <a:gs pos="100000">
                      <a:srgbClr val="FFFFFF"/>
                    </a:gs>
                  </a:gsLst>
                  <a:lin ang="5400000" scaled="0"/>
                </a:gradFill>
                <a:effectLst/>
                <a:uLnTx/>
                <a:uFillTx/>
                <a:latin typeface="Segoe UI"/>
                <a:ea typeface="+mn-ea"/>
                <a:cs typeface="Segoe UI" pitchFamily="34" charset="0"/>
              </a:rPr>
              <a:t>HEADLAMP</a:t>
            </a:r>
          </a:p>
        </p:txBody>
      </p:sp>
    </p:spTree>
    <p:extLst>
      <p:ext uri="{BB962C8B-B14F-4D97-AF65-F5344CB8AC3E}">
        <p14:creationId xmlns:p14="http://schemas.microsoft.com/office/powerpoint/2010/main" val="577805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89C2B-91E1-4B10-BD5E-300796F7100D}"/>
              </a:ext>
            </a:extLst>
          </p:cNvPr>
          <p:cNvSpPr>
            <a:spLocks noGrp="1"/>
          </p:cNvSpPr>
          <p:nvPr>
            <p:ph type="ctrTitle"/>
          </p:nvPr>
        </p:nvSpPr>
        <p:spPr>
          <a:xfrm>
            <a:off x="205740" y="4914899"/>
            <a:ext cx="11612880" cy="1744981"/>
          </a:xfrm>
          <a:solidFill>
            <a:srgbClr val="AA278F"/>
          </a:solidFill>
        </p:spPr>
        <p:txBody>
          <a:bodyPr anchor="ctr"/>
          <a:lstStyle/>
          <a:p>
            <a:r>
              <a:rPr lang="en-US" dirty="0"/>
              <a:t>Thank You!</a:t>
            </a:r>
          </a:p>
        </p:txBody>
      </p:sp>
    </p:spTree>
    <p:extLst>
      <p:ext uri="{BB962C8B-B14F-4D97-AF65-F5344CB8AC3E}">
        <p14:creationId xmlns:p14="http://schemas.microsoft.com/office/powerpoint/2010/main" val="3657057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407677-0274-4AD5-ABB2-8903D9297880}"/>
              </a:ext>
            </a:extLst>
          </p:cNvPr>
          <p:cNvSpPr>
            <a:spLocks noGrp="1"/>
          </p:cNvSpPr>
          <p:nvPr>
            <p:ph type="title"/>
          </p:nvPr>
        </p:nvSpPr>
        <p:spPr>
          <a:xfrm>
            <a:off x="503349" y="3172720"/>
            <a:ext cx="10515600" cy="1325563"/>
          </a:xfrm>
        </p:spPr>
        <p:txBody>
          <a:bodyPr/>
          <a:lstStyle/>
          <a:p>
            <a:r>
              <a:rPr lang="en-US" dirty="0"/>
              <a:t>Appendix</a:t>
            </a:r>
          </a:p>
        </p:txBody>
      </p:sp>
    </p:spTree>
    <p:extLst>
      <p:ext uri="{BB962C8B-B14F-4D97-AF65-F5344CB8AC3E}">
        <p14:creationId xmlns:p14="http://schemas.microsoft.com/office/powerpoint/2010/main" val="679236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932DC3-666E-40D1-97C5-95F3865663A6}"/>
              </a:ext>
            </a:extLst>
          </p:cNvPr>
          <p:cNvPicPr>
            <a:picLocks noChangeAspect="1"/>
          </p:cNvPicPr>
          <p:nvPr/>
        </p:nvPicPr>
        <p:blipFill rotWithShape="1">
          <a:blip r:embed="rId4" cstate="screen">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2" name="Title 1">
            <a:extLst>
              <a:ext uri="{FF2B5EF4-FFF2-40B4-BE49-F238E27FC236}">
                <a16:creationId xmlns:a16="http://schemas.microsoft.com/office/drawing/2014/main" id="{79E14309-8603-4511-A83B-1190C80E701C}"/>
              </a:ext>
            </a:extLst>
          </p:cNvPr>
          <p:cNvSpPr>
            <a:spLocks noGrp="1"/>
          </p:cNvSpPr>
          <p:nvPr>
            <p:ph type="title"/>
          </p:nvPr>
        </p:nvSpPr>
        <p:spPr>
          <a:xfrm>
            <a:off x="179720" y="1157383"/>
            <a:ext cx="4990084" cy="1795321"/>
          </a:xfrm>
        </p:spPr>
        <p:txBody>
          <a:bodyPr/>
          <a:lstStyle/>
          <a:p>
            <a:pPr>
              <a:lnSpc>
                <a:spcPct val="100000"/>
              </a:lnSpc>
            </a:pPr>
            <a:r>
              <a:rPr lang="en-US" sz="2400" spc="0" dirty="0">
                <a:solidFill>
                  <a:schemeClr val="bg1"/>
                </a:solidFill>
              </a:rPr>
              <a:t>Augmented Reality Journey Builder</a:t>
            </a:r>
            <a:br>
              <a:rPr lang="en-US" dirty="0">
                <a:solidFill>
                  <a:schemeClr val="bg1"/>
                </a:solidFill>
              </a:rPr>
            </a:br>
            <a:r>
              <a:rPr lang="en-US" sz="1600" spc="0" dirty="0">
                <a:solidFill>
                  <a:schemeClr val="bg1"/>
                </a:solidFill>
              </a:rPr>
              <a:t>Collaborate with engineers and technical artists to create an augmented sensory virtual reality experience for customers.  Gamers, artists, and actors with a passion for storytelling with technology can find a future in this role.</a:t>
            </a:r>
            <a:endParaRPr lang="en-US" spc="0" dirty="0">
              <a:solidFill>
                <a:schemeClr val="bg1"/>
              </a:solidFill>
            </a:endParaRPr>
          </a:p>
        </p:txBody>
      </p:sp>
      <p:sp>
        <p:nvSpPr>
          <p:cNvPr id="4" name="Title 1">
            <a:extLst>
              <a:ext uri="{FF2B5EF4-FFF2-40B4-BE49-F238E27FC236}">
                <a16:creationId xmlns:a16="http://schemas.microsoft.com/office/drawing/2014/main" id="{D7CC6C31-82B3-4C20-92D9-3CECE6CA177D}"/>
              </a:ext>
            </a:extLst>
          </p:cNvPr>
          <p:cNvSpPr txBox="1">
            <a:spLocks/>
          </p:cNvSpPr>
          <p:nvPr/>
        </p:nvSpPr>
        <p:spPr>
          <a:xfrm>
            <a:off x="7033245" y="3661873"/>
            <a:ext cx="5248275" cy="227553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dirty="0">
                <a:ln w="3175">
                  <a:noFill/>
                </a:ln>
                <a:solidFill>
                  <a:srgbClr val="FFFFFF"/>
                </a:solidFill>
                <a:effectLst/>
                <a:uLnTx/>
                <a:uFillTx/>
                <a:latin typeface="Segoe UI" panose="020B0502040204020203" pitchFamily="34" charset="0"/>
              </a:rPr>
              <a:t>Smart City Analyst</a:t>
            </a:r>
            <a:br>
              <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rPr>
            </a:br>
            <a:r>
              <a:rPr kumimoji="0" lang="en-US" sz="1600" b="0" i="0" u="none" strike="noStrike" kern="1200" cap="none" spc="0" normalizeH="0" noProof="0" dirty="0">
                <a:ln w="3175">
                  <a:noFill/>
                </a:ln>
                <a:solidFill>
                  <a:srgbClr val="FFFFFF"/>
                </a:solidFill>
                <a:effectLst/>
                <a:uLnTx/>
                <a:uFillTx/>
                <a:latin typeface="Segoe UI" panose="020B0502040204020203" pitchFamily="34" charset="0"/>
              </a:rPr>
              <a:t>Ensure the steady and secure flow of data around the city – including biometric, environmental conditions, citizen and asset data.  This individual will analyze system data for anomalies, troubleshoot embedded systems and sensors for issues, diagnose faults and replace IoT device components and circuitry.  </a:t>
            </a:r>
            <a:endParaRPr kumimoji="0" lang="en-US" sz="4705" b="0" i="0" u="none" strike="noStrike" kern="1200" cap="none" spc="0" normalizeH="0" noProof="0" dirty="0">
              <a:ln w="3175">
                <a:noFill/>
              </a:ln>
              <a:solidFill>
                <a:srgbClr val="FFFFFF"/>
              </a:solidFill>
              <a:effectLst/>
              <a:uLnTx/>
              <a:uFillTx/>
              <a:latin typeface="Segoe UI" panose="020B0502040204020203" pitchFamily="34" charset="0"/>
            </a:endParaRPr>
          </a:p>
        </p:txBody>
      </p:sp>
      <p:sp>
        <p:nvSpPr>
          <p:cNvPr id="5" name="Title 1">
            <a:extLst>
              <a:ext uri="{FF2B5EF4-FFF2-40B4-BE49-F238E27FC236}">
                <a16:creationId xmlns:a16="http://schemas.microsoft.com/office/drawing/2014/main" id="{5A89206F-C356-4D77-AAC3-0E57483DD6EE}"/>
              </a:ext>
            </a:extLst>
          </p:cNvPr>
          <p:cNvSpPr txBox="1">
            <a:spLocks/>
          </p:cNvSpPr>
          <p:nvPr/>
        </p:nvSpPr>
        <p:spPr>
          <a:xfrm>
            <a:off x="5946271" y="827233"/>
            <a:ext cx="5406219" cy="2036113"/>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noProof="0" dirty="0">
                <a:ln w="3175">
                  <a:noFill/>
                </a:ln>
                <a:solidFill>
                  <a:srgbClr val="FFFFFF"/>
                </a:solidFill>
                <a:effectLst/>
                <a:uLnTx/>
                <a:uFillTx/>
                <a:latin typeface="Segoe UI" panose="020B0502040204020203" pitchFamily="34" charset="0"/>
              </a:rPr>
              <a:t>AI Healthcare Technician</a:t>
            </a:r>
            <a:br>
              <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rPr>
            </a:br>
            <a:r>
              <a:rPr kumimoji="0" lang="en-US" sz="1600" b="0" i="0" u="none" strike="noStrike" kern="1200" cap="none" spc="0" normalizeH="0" noProof="0" dirty="0">
                <a:ln w="3175">
                  <a:noFill/>
                </a:ln>
                <a:solidFill>
                  <a:srgbClr val="FFFFFF"/>
                </a:solidFill>
                <a:effectLst/>
                <a:uLnTx/>
                <a:uFillTx/>
                <a:latin typeface="Segoe UI" panose="020B0502040204020203" pitchFamily="34" charset="0"/>
              </a:rPr>
              <a:t>Examine and prescribe appropriate treatment to patients, aided by Artificial Intelligence driven diagnosis software, digital examination tools and remotely accessible doctors.  This role could be filled by any healthcare professional who is comfortable with digital equipment and AI healthcare algorithms.</a:t>
            </a:r>
            <a:endParaRPr kumimoji="0" lang="en-US" sz="4705" b="0" i="0" u="none" strike="noStrike" kern="1200" cap="none" spc="0" normalizeH="0" noProof="0" dirty="0">
              <a:ln w="3175">
                <a:noFill/>
              </a:ln>
              <a:solidFill>
                <a:srgbClr val="FFFFFF"/>
              </a:solidFill>
              <a:effectLst/>
              <a:uLnTx/>
              <a:uFillTx/>
              <a:latin typeface="Segoe UI" panose="020B0502040204020203" pitchFamily="34" charset="0"/>
            </a:endParaRPr>
          </a:p>
        </p:txBody>
      </p:sp>
      <p:sp>
        <p:nvSpPr>
          <p:cNvPr id="6" name="Title 1">
            <a:extLst>
              <a:ext uri="{FF2B5EF4-FFF2-40B4-BE49-F238E27FC236}">
                <a16:creationId xmlns:a16="http://schemas.microsoft.com/office/drawing/2014/main" id="{D85DB3DA-1561-4370-A01C-C90555147008}"/>
              </a:ext>
            </a:extLst>
          </p:cNvPr>
          <p:cNvSpPr txBox="1">
            <a:spLocks/>
          </p:cNvSpPr>
          <p:nvPr/>
        </p:nvSpPr>
        <p:spPr>
          <a:xfrm>
            <a:off x="1701732" y="3042063"/>
            <a:ext cx="5062953" cy="2333612"/>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nSpc>
                <a:spcPct val="100000"/>
              </a:lnSpc>
              <a:defRPr/>
            </a:pPr>
            <a:r>
              <a:rPr kumimoji="0" lang="en-US" sz="2400" b="0" i="0" u="none" strike="noStrike" kern="1200" cap="none" spc="-100" normalizeH="0" baseline="0" noProof="0" dirty="0">
                <a:ln w="3175">
                  <a:noFill/>
                </a:ln>
                <a:solidFill>
                  <a:srgbClr val="FFFFFF"/>
                </a:solidFill>
                <a:effectLst/>
                <a:uLnTx/>
                <a:uFillTx/>
                <a:latin typeface="Segoe UI" panose="020B0502040204020203" pitchFamily="34" charset="0"/>
              </a:rPr>
              <a:t>Transport Controller</a:t>
            </a:r>
            <a:br>
              <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rPr>
            </a:br>
            <a:r>
              <a:rPr kumimoji="0" lang="en-US" sz="1600" b="0" i="0" u="none" strike="noStrike" kern="1200" cap="none" spc="0" normalizeH="0" noProof="0" dirty="0">
                <a:ln w="3175">
                  <a:noFill/>
                </a:ln>
                <a:solidFill>
                  <a:srgbClr val="FFFFFF"/>
                </a:solidFill>
                <a:effectLst/>
                <a:uLnTx/>
                <a:uFillTx/>
                <a:latin typeface="Segoe UI" panose="020B0502040204020203" pitchFamily="34" charset="0"/>
              </a:rPr>
              <a:t>Monitor, plan and </a:t>
            </a:r>
            <a:r>
              <a:rPr lang="en-US" sz="1600" spc="0" dirty="0">
                <a:solidFill>
                  <a:srgbClr val="FFFFFF"/>
                </a:solidFill>
                <a:latin typeface="Segoe UI" panose="020B0502040204020203" pitchFamily="34" charset="0"/>
              </a:rPr>
              <a:t>regulate </a:t>
            </a:r>
            <a:r>
              <a:rPr kumimoji="0" lang="en-US" sz="1600" b="0" i="0" u="none" strike="noStrike" kern="1200" cap="none" spc="0" normalizeH="0" noProof="0" dirty="0">
                <a:ln w="3175">
                  <a:noFill/>
                </a:ln>
                <a:solidFill>
                  <a:srgbClr val="FFFFFF"/>
                </a:solidFill>
                <a:effectLst/>
                <a:uLnTx/>
                <a:uFillTx/>
                <a:latin typeface="Segoe UI" panose="020B0502040204020203" pitchFamily="34" charset="0"/>
              </a:rPr>
              <a:t>air and road space traffic using AI systems for autonomous cars and drones.  The ideal candidate should be comfortable confronting occasional high-stress environments, and competent using sophisticated AI transport operations tools.</a:t>
            </a:r>
            <a:endParaRPr kumimoji="0" lang="en-US" sz="4705" b="0" i="0" u="none" strike="noStrike" kern="1200" cap="none" spc="0" normalizeH="0" noProof="0" dirty="0">
              <a:ln w="3175">
                <a:noFill/>
              </a:ln>
              <a:solidFill>
                <a:srgbClr val="FFFFFF"/>
              </a:solidFill>
              <a:effectLst/>
              <a:uLnTx/>
              <a:uFillTx/>
              <a:latin typeface="Segoe UI" panose="020B0502040204020203" pitchFamily="34" charset="0"/>
            </a:endParaRPr>
          </a:p>
        </p:txBody>
      </p:sp>
      <p:sp>
        <p:nvSpPr>
          <p:cNvPr id="7" name="Title 3">
            <a:extLst>
              <a:ext uri="{FF2B5EF4-FFF2-40B4-BE49-F238E27FC236}">
                <a16:creationId xmlns:a16="http://schemas.microsoft.com/office/drawing/2014/main" id="{5D0031C3-8D97-4786-9390-A5919044143E}"/>
              </a:ext>
            </a:extLst>
          </p:cNvPr>
          <p:cNvSpPr txBox="1">
            <a:spLocks/>
          </p:cNvSpPr>
          <p:nvPr/>
        </p:nvSpPr>
        <p:spPr>
          <a:xfrm>
            <a:off x="269240" y="289511"/>
            <a:ext cx="11655840"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solidFill>
                  <a:srgbClr val="FFFFFF"/>
                </a:solidFill>
                <a:effectLst/>
                <a:uLnTx/>
                <a:uFillTx/>
                <a:latin typeface="Segoe UI Light"/>
                <a:ea typeface="+mn-ea"/>
                <a:cs typeface="Segoe UI" pitchFamily="34" charset="0"/>
              </a:rPr>
              <a:t>Jobs of 2030</a:t>
            </a:r>
          </a:p>
        </p:txBody>
      </p:sp>
      <p:sp>
        <p:nvSpPr>
          <p:cNvPr id="3" name="TextBox 2">
            <a:extLst>
              <a:ext uri="{FF2B5EF4-FFF2-40B4-BE49-F238E27FC236}">
                <a16:creationId xmlns:a16="http://schemas.microsoft.com/office/drawing/2014/main" id="{5B024AED-8E61-49B1-B682-808A06A3778A}"/>
              </a:ext>
            </a:extLst>
          </p:cNvPr>
          <p:cNvSpPr txBox="1"/>
          <p:nvPr/>
        </p:nvSpPr>
        <p:spPr>
          <a:xfrm>
            <a:off x="770636" y="5615054"/>
            <a:ext cx="11988098" cy="1148007"/>
          </a:xfrm>
          <a:prstGeom prst="rect">
            <a:avLst/>
          </a:prstGeom>
          <a:noFill/>
        </p:spPr>
        <p:txBody>
          <a:bodyPr wrap="square" lIns="182880" tIns="146304" rIns="182880" bIns="146304" rtlCol="0">
            <a:spAutoFit/>
          </a:bodyPr>
          <a:lstStyle/>
          <a:p>
            <a:pPr marL="0" marR="0" lvl="0" indent="0" algn="l" defTabSz="457181"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“Education is the passport to the future, </a:t>
            </a:r>
          </a:p>
          <a:p>
            <a:pPr marL="0" marR="0" lvl="0" indent="0" algn="ctr" defTabSz="457181"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for tomorrow belongs to those who prepare for it today."</a:t>
            </a:r>
            <a:r>
              <a:rPr kumimoji="0" lang="en-US" sz="2000" b="0" i="0" u="none" strike="noStrike" kern="1200" cap="none" spc="0" normalizeH="0" baseline="0" noProof="0" dirty="0">
                <a:ln>
                  <a:noFill/>
                </a:ln>
                <a:solidFill>
                  <a:srgbClr val="FFFFFF"/>
                </a:solidFill>
                <a:effectLst/>
                <a:uLnTx/>
                <a:uFillTx/>
                <a:latin typeface="Segoe UI"/>
                <a:ea typeface="+mn-ea"/>
                <a:cs typeface="+mn-cs"/>
              </a:rPr>
              <a:t> -  Malcolm X</a:t>
            </a: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511676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par>
                          <p:cTn id="8" fill="hold">
                            <p:stCondLst>
                              <p:cond delay="1250"/>
                            </p:stCondLst>
                            <p:childTnLst>
                              <p:par>
                                <p:cTn id="9" presetID="10" presetClass="entr" presetSubtype="0" fill="hold" grpId="0" nodeType="after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750"/>
                                        <p:tgtEl>
                                          <p:spTgt spid="4"/>
                                        </p:tgtEl>
                                      </p:cBhvr>
                                    </p:animEffect>
                                  </p:childTnLst>
                                </p:cTn>
                              </p:par>
                            </p:childTnLst>
                          </p:cTn>
                        </p:par>
                        <p:par>
                          <p:cTn id="12" fill="hold">
                            <p:stCondLst>
                              <p:cond delay="2500"/>
                            </p:stCondLst>
                            <p:childTnLst>
                              <p:par>
                                <p:cTn id="13" presetID="10" presetClass="entr" presetSubtype="0" fill="hold" grpId="0" nodeType="afterEffect">
                                  <p:stCondLst>
                                    <p:cond delay="5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par>
                          <p:cTn id="16" fill="hold">
                            <p:stCondLst>
                              <p:cond delay="3750"/>
                            </p:stCondLst>
                            <p:childTnLst>
                              <p:par>
                                <p:cTn id="17" presetID="10" presetClass="entr" presetSubtype="0" fill="hold" grpId="0" nodeType="after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FC583D0F-3654-40F4-89B9-F5D83BAFEA0D}"/>
              </a:ext>
            </a:extLst>
          </p:cNvPr>
          <p:cNvGraphicFramePr>
            <a:graphicFrameLocks noGrp="1"/>
          </p:cNvGraphicFramePr>
          <p:nvPr>
            <p:ph idx="1"/>
            <p:extLst>
              <p:ext uri="{D42A27DB-BD31-4B8C-83A1-F6EECF244321}">
                <p14:modId xmlns:p14="http://schemas.microsoft.com/office/powerpoint/2010/main" val="2357214267"/>
              </p:ext>
            </p:extLst>
          </p:nvPr>
        </p:nvGraphicFramePr>
        <p:xfrm>
          <a:off x="261257" y="188687"/>
          <a:ext cx="11683999" cy="6607925"/>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3807766137"/>
                    </a:ext>
                  </a:extLst>
                </a:gridCol>
                <a:gridCol w="9550399">
                  <a:extLst>
                    <a:ext uri="{9D8B030D-6E8A-4147-A177-3AD203B41FA5}">
                      <a16:colId xmlns:a16="http://schemas.microsoft.com/office/drawing/2014/main" val="3729219700"/>
                    </a:ext>
                  </a:extLst>
                </a:gridCol>
              </a:tblGrid>
              <a:tr h="308865">
                <a:tc>
                  <a:txBody>
                    <a:bodyPr/>
                    <a:lstStyle/>
                    <a:p>
                      <a:pPr marL="0" marR="0" algn="l" fontAlgn="t">
                        <a:lnSpc>
                          <a:spcPct val="107000"/>
                        </a:lnSpc>
                        <a:spcBef>
                          <a:spcPts val="0"/>
                        </a:spcBef>
                        <a:spcAft>
                          <a:spcPts val="0"/>
                        </a:spcAft>
                      </a:pPr>
                      <a:r>
                        <a:rPr lang="en-US" sz="1600" u="none" strike="noStrike" dirty="0">
                          <a:effectLst/>
                          <a:latin typeface="Segoe UI" panose="020B0502040204020203" pitchFamily="34" charset="0"/>
                          <a:cs typeface="Segoe UI" panose="020B0502040204020203" pitchFamily="34" charset="0"/>
                        </a:rPr>
                        <a:t>Product</a:t>
                      </a:r>
                      <a:endParaRPr lang="en-US" sz="1600" b="0" i="0" u="none" strike="noStrike" dirty="0">
                        <a:effectLst/>
                        <a:latin typeface="Segoe UI" panose="020B0502040204020203" pitchFamily="34" charset="0"/>
                        <a:cs typeface="Segoe UI" panose="020B0502040204020203" pitchFamily="34" charset="0"/>
                      </a:endParaRPr>
                    </a:p>
                  </a:txBody>
                  <a:tcPr marL="33954" marR="33954" marT="21258" marB="21258"/>
                </a:tc>
                <a:tc>
                  <a:txBody>
                    <a:bodyPr/>
                    <a:lstStyle/>
                    <a:p>
                      <a:pPr marL="0" marR="0" algn="l" fontAlgn="t">
                        <a:lnSpc>
                          <a:spcPct val="107000"/>
                        </a:lnSpc>
                        <a:spcBef>
                          <a:spcPts val="0"/>
                        </a:spcBef>
                        <a:spcAft>
                          <a:spcPts val="0"/>
                        </a:spcAft>
                      </a:pPr>
                      <a:r>
                        <a:rPr lang="en-US" sz="1600" u="none" strike="noStrike" dirty="0">
                          <a:effectLst/>
                          <a:latin typeface="Segoe UI" panose="020B0502040204020203" pitchFamily="34" charset="0"/>
                          <a:cs typeface="Segoe UI" panose="020B0502040204020203" pitchFamily="34" charset="0"/>
                        </a:rPr>
                        <a:t>Resources</a:t>
                      </a:r>
                      <a:endParaRPr lang="en-US" sz="1600" b="0" i="0" u="none" strike="noStrike" dirty="0">
                        <a:effectLst/>
                        <a:latin typeface="Segoe UI" panose="020B0502040204020203" pitchFamily="34" charset="0"/>
                        <a:cs typeface="Segoe UI" panose="020B0502040204020203" pitchFamily="34" charset="0"/>
                      </a:endParaRPr>
                    </a:p>
                  </a:txBody>
                  <a:tcPr marL="33954" marR="33954" marT="21258" marB="21258"/>
                </a:tc>
                <a:extLst>
                  <a:ext uri="{0D108BD9-81ED-4DB2-BD59-A6C34878D82A}">
                    <a16:rowId xmlns:a16="http://schemas.microsoft.com/office/drawing/2014/main" val="581847126"/>
                  </a:ext>
                </a:extLst>
              </a:tr>
              <a:tr h="1238521">
                <a:tc>
                  <a:txBody>
                    <a:bodyPr/>
                    <a:lstStyle/>
                    <a:p>
                      <a:pPr marL="0" marR="0"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Micro:bit</a:t>
                      </a:r>
                      <a:endParaRPr lang="en-US" sz="1200" b="0" i="0" u="none" strike="noStrike" dirty="0">
                        <a:effectLst/>
                        <a:latin typeface="Segoe UI" panose="020B0502040204020203" pitchFamily="34" charset="0"/>
                        <a:cs typeface="Segoe UI" panose="020B0502040204020203" pitchFamily="34" charset="0"/>
                      </a:endParaRPr>
                    </a:p>
                  </a:txBody>
                  <a:tcPr marL="33954" marR="33954" marT="21258" marB="21258"/>
                </a:tc>
                <a:tc>
                  <a:txBody>
                    <a:bodyPr/>
                    <a:lstStyle/>
                    <a:p>
                      <a:pPr marL="0" marR="0" indent="0" algn="l" fontAlgn="t">
                        <a:lnSpc>
                          <a:spcPct val="107000"/>
                        </a:lnSpc>
                        <a:spcBef>
                          <a:spcPts val="0"/>
                        </a:spcBef>
                        <a:spcAft>
                          <a:spcPts val="0"/>
                        </a:spcAft>
                        <a:buClrTx/>
                        <a:buSzPts val="1100"/>
                        <a:buFont typeface="Symbol" panose="05050102010706020507" pitchFamily="18" charset="2"/>
                        <a:buNone/>
                      </a:pPr>
                      <a:r>
                        <a:rPr lang="en-US" sz="1200" u="none" strike="noStrike" dirty="0">
                          <a:effectLst/>
                          <a:latin typeface="Segoe UI" panose="020B0502040204020203" pitchFamily="34" charset="0"/>
                          <a:cs typeface="Segoe UI" panose="020B0502040204020203" pitchFamily="34" charset="0"/>
                        </a:rPr>
                        <a:t>Tutorials and Projects – </a:t>
                      </a:r>
                      <a:r>
                        <a:rPr lang="en-US" sz="1200" u="sng" strike="noStrike" dirty="0">
                          <a:effectLst/>
                          <a:latin typeface="Segoe UI" panose="020B0502040204020203" pitchFamily="34" charset="0"/>
                          <a:cs typeface="Segoe UI" panose="020B0502040204020203" pitchFamily="34" charset="0"/>
                          <a:hlinkClick r:id="rId2"/>
                        </a:rPr>
                        <a:t>https://makecode.microbit.org</a:t>
                      </a:r>
                      <a:r>
                        <a:rPr lang="en-US" sz="1200" u="none" strike="noStrike" dirty="0">
                          <a:effectLst/>
                          <a:latin typeface="Segoe UI" panose="020B0502040204020203" pitchFamily="34" charset="0"/>
                          <a:cs typeface="Segoe UI" panose="020B0502040204020203" pitchFamily="34" charset="0"/>
                        </a:rPr>
                        <a:t> </a:t>
                      </a: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Curriculum – </a:t>
                      </a:r>
                      <a:r>
                        <a:rPr lang="en-US" sz="1200" u="sng" strike="noStrike" dirty="0">
                          <a:effectLst/>
                          <a:latin typeface="Segoe UI" panose="020B0502040204020203" pitchFamily="34" charset="0"/>
                          <a:cs typeface="Segoe UI" panose="020B0502040204020203" pitchFamily="34" charset="0"/>
                          <a:hlinkClick r:id="rId3"/>
                        </a:rPr>
                        <a:t>https://makecode.microbit.org/courses</a:t>
                      </a:r>
                      <a:r>
                        <a:rPr lang="en-US" sz="1200" u="none" strike="noStrike" dirty="0">
                          <a:effectLst/>
                          <a:latin typeface="Segoe UI" panose="020B0502040204020203" pitchFamily="34" charset="0"/>
                          <a:cs typeface="Segoe UI" panose="020B0502040204020203" pitchFamily="34" charset="0"/>
                        </a:rPr>
                        <a:t> </a:t>
                      </a: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Reference documentation – </a:t>
                      </a:r>
                      <a:r>
                        <a:rPr lang="en-US" sz="1200" u="sng" strike="noStrike" dirty="0">
                          <a:effectLst/>
                          <a:latin typeface="Segoe UI" panose="020B0502040204020203" pitchFamily="34" charset="0"/>
                          <a:cs typeface="Segoe UI" panose="020B0502040204020203" pitchFamily="34" charset="0"/>
                          <a:hlinkClick r:id="rId4"/>
                        </a:rPr>
                        <a:t>https://makecode.microbit.org/reference</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Hardware Quick Start guide – </a:t>
                      </a:r>
                      <a:r>
                        <a:rPr lang="en-US" sz="1200" u="sng" strike="noStrike" dirty="0">
                          <a:effectLst/>
                          <a:latin typeface="Segoe UI" panose="020B0502040204020203" pitchFamily="34" charset="0"/>
                          <a:cs typeface="Segoe UI" panose="020B0502040204020203" pitchFamily="34" charset="0"/>
                          <a:hlinkClick r:id="rId5"/>
                        </a:rPr>
                        <a:t>https://microbit.org/guide/quick</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Hardware Features – </a:t>
                      </a:r>
                      <a:r>
                        <a:rPr lang="en-US" sz="1200" u="sng" strike="noStrike" dirty="0">
                          <a:effectLst/>
                          <a:latin typeface="Segoe UI" panose="020B0502040204020203" pitchFamily="34" charset="0"/>
                          <a:cs typeface="Segoe UI" panose="020B0502040204020203" pitchFamily="34" charset="0"/>
                          <a:hlinkClick r:id="rId6"/>
                        </a:rPr>
                        <a:t>https://microbit.org/guide/features</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How to Buy – </a:t>
                      </a:r>
                      <a:r>
                        <a:rPr lang="en-US" sz="1200" u="sng" strike="noStrike" dirty="0">
                          <a:effectLst/>
                          <a:latin typeface="Segoe UI" panose="020B0502040204020203" pitchFamily="34" charset="0"/>
                          <a:cs typeface="Segoe UI" panose="020B0502040204020203" pitchFamily="34" charset="0"/>
                          <a:hlinkClick r:id="rId7"/>
                        </a:rPr>
                        <a:t>https://microbit.org/resellers</a:t>
                      </a:r>
                      <a:r>
                        <a:rPr lang="en-US" sz="1200" u="none" strike="noStrike" dirty="0">
                          <a:effectLst/>
                          <a:latin typeface="Segoe UI" panose="020B0502040204020203" pitchFamily="34" charset="0"/>
                          <a:cs typeface="Segoe UI" panose="020B0502040204020203" pitchFamily="34" charset="0"/>
                        </a:rPr>
                        <a:t> </a:t>
                      </a:r>
                      <a:endParaRPr lang="en-US" sz="1200" b="0" i="0" u="none" strike="noStrike" dirty="0">
                        <a:effectLst/>
                        <a:latin typeface="Segoe UI" panose="020B0502040204020203" pitchFamily="34" charset="0"/>
                        <a:cs typeface="Segoe UI" panose="020B0502040204020203" pitchFamily="34" charset="0"/>
                      </a:endParaRPr>
                    </a:p>
                  </a:txBody>
                  <a:tcPr marL="33954" marR="33954" marT="21258" marB="21258"/>
                </a:tc>
                <a:extLst>
                  <a:ext uri="{0D108BD9-81ED-4DB2-BD59-A6C34878D82A}">
                    <a16:rowId xmlns:a16="http://schemas.microsoft.com/office/drawing/2014/main" val="643415976"/>
                  </a:ext>
                </a:extLst>
              </a:tr>
              <a:tr h="1238521">
                <a:tc>
                  <a:txBody>
                    <a:bodyPr/>
                    <a:lstStyle/>
                    <a:p>
                      <a:pPr marL="0" marR="0" algn="l" fontAlgn="t">
                        <a:lnSpc>
                          <a:spcPct val="107000"/>
                        </a:lnSpc>
                        <a:spcBef>
                          <a:spcPts val="0"/>
                        </a:spcBef>
                        <a:spcAft>
                          <a:spcPts val="0"/>
                        </a:spcAft>
                      </a:pPr>
                      <a:r>
                        <a:rPr lang="en-US" sz="1200" u="none" strike="noStrike">
                          <a:effectLst/>
                          <a:latin typeface="Segoe UI" panose="020B0502040204020203" pitchFamily="34" charset="0"/>
                          <a:cs typeface="Segoe UI" panose="020B0502040204020203" pitchFamily="34" charset="0"/>
                        </a:rPr>
                        <a:t>Circuit Playground Express</a:t>
                      </a:r>
                      <a:endParaRPr lang="en-US" sz="1200" b="0" i="0" u="none" strike="noStrike">
                        <a:effectLst/>
                        <a:latin typeface="Segoe UI" panose="020B0502040204020203" pitchFamily="34" charset="0"/>
                        <a:cs typeface="Segoe UI" panose="020B0502040204020203" pitchFamily="34" charset="0"/>
                      </a:endParaRPr>
                    </a:p>
                  </a:txBody>
                  <a:tcPr marL="33954" marR="33954" marT="21258" marB="21258"/>
                </a:tc>
                <a:tc>
                  <a:txBody>
                    <a:bodyPr/>
                    <a:lstStyle/>
                    <a:p>
                      <a:pPr marL="0" marR="0" indent="0" algn="l" fontAlgn="t">
                        <a:lnSpc>
                          <a:spcPct val="107000"/>
                        </a:lnSpc>
                        <a:spcBef>
                          <a:spcPts val="0"/>
                        </a:spcBef>
                        <a:spcAft>
                          <a:spcPts val="0"/>
                        </a:spcAft>
                        <a:buClrTx/>
                        <a:buSzPts val="1100"/>
                        <a:buFont typeface="Symbol" panose="05050102010706020507" pitchFamily="18" charset="2"/>
                        <a:buNone/>
                      </a:pPr>
                      <a:r>
                        <a:rPr lang="en-US" sz="1200" u="none" strike="noStrike" dirty="0">
                          <a:effectLst/>
                          <a:latin typeface="Segoe UI" panose="020B0502040204020203" pitchFamily="34" charset="0"/>
                          <a:cs typeface="Segoe UI" panose="020B0502040204020203" pitchFamily="34" charset="0"/>
                        </a:rPr>
                        <a:t>Tutorials and Projects – </a:t>
                      </a:r>
                      <a:r>
                        <a:rPr lang="en-US" sz="1200" u="sng" strike="noStrike" dirty="0">
                          <a:effectLst/>
                          <a:latin typeface="Segoe UI" panose="020B0502040204020203" pitchFamily="34" charset="0"/>
                          <a:cs typeface="Segoe UI" panose="020B0502040204020203" pitchFamily="34" charset="0"/>
                          <a:hlinkClick r:id="rId8"/>
                        </a:rPr>
                        <a:t>https://makecode.adafruit.com</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Curriculum – </a:t>
                      </a:r>
                      <a:r>
                        <a:rPr lang="en-US" sz="1200" u="sng" strike="noStrike" dirty="0">
                          <a:effectLst/>
                          <a:latin typeface="Segoe UI" panose="020B0502040204020203" pitchFamily="34" charset="0"/>
                          <a:cs typeface="Segoe UI" panose="020B0502040204020203" pitchFamily="34" charset="0"/>
                          <a:hlinkClick r:id="rId9"/>
                        </a:rPr>
                        <a:t>https://makecode.adafruit.com/courses/maker</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Reference documentation – </a:t>
                      </a:r>
                      <a:r>
                        <a:rPr lang="en-US" sz="1200" u="sng" strike="noStrike" dirty="0">
                          <a:effectLst/>
                          <a:latin typeface="Segoe UI" panose="020B0502040204020203" pitchFamily="34" charset="0"/>
                          <a:cs typeface="Segoe UI" panose="020B0502040204020203" pitchFamily="34" charset="0"/>
                          <a:hlinkClick r:id="rId10"/>
                        </a:rPr>
                        <a:t>https://makecode.adafruit.com/reference</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Hardware – </a:t>
                      </a:r>
                      <a:r>
                        <a:rPr lang="en-US" sz="1200" u="sng" strike="noStrike" dirty="0">
                          <a:effectLst/>
                          <a:latin typeface="Segoe UI" panose="020B0502040204020203" pitchFamily="34" charset="0"/>
                          <a:cs typeface="Segoe UI" panose="020B0502040204020203" pitchFamily="34" charset="0"/>
                          <a:hlinkClick r:id="rId11"/>
                        </a:rPr>
                        <a:t>https://learn.adafruit.com/adafruit-circuit-playground-express</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Adafruit projects – </a:t>
                      </a:r>
                      <a:r>
                        <a:rPr lang="en-US" sz="1200" u="sng" strike="noStrike" dirty="0">
                          <a:effectLst/>
                          <a:latin typeface="Segoe UI" panose="020B0502040204020203" pitchFamily="34" charset="0"/>
                          <a:cs typeface="Segoe UI" panose="020B0502040204020203" pitchFamily="34" charset="0"/>
                          <a:hlinkClick r:id="rId11"/>
                        </a:rPr>
                        <a:t>https://learn.adafruit.com/adafruit-circuit-playground-express</a:t>
                      </a:r>
                      <a:r>
                        <a:rPr lang="en-US" sz="1200" u="none" strike="noStrike" dirty="0">
                          <a:effectLst/>
                          <a:latin typeface="Segoe UI" panose="020B0502040204020203" pitchFamily="34" charset="0"/>
                          <a:cs typeface="Segoe UI" panose="020B0502040204020203" pitchFamily="34" charset="0"/>
                        </a:rPr>
                        <a:t> </a:t>
                      </a: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Buy – </a:t>
                      </a:r>
                      <a:r>
                        <a:rPr lang="en-US" sz="1200" u="sng" strike="noStrike" dirty="0">
                          <a:effectLst/>
                          <a:latin typeface="Segoe UI" panose="020B0502040204020203" pitchFamily="34" charset="0"/>
                          <a:cs typeface="Segoe UI" panose="020B0502040204020203" pitchFamily="34" charset="0"/>
                          <a:hlinkClick r:id="rId12"/>
                        </a:rPr>
                        <a:t>https://www.adafruit.com/category/937</a:t>
                      </a:r>
                      <a:r>
                        <a:rPr lang="en-US" sz="1200" u="none" strike="noStrike" dirty="0">
                          <a:effectLst/>
                          <a:latin typeface="Segoe UI" panose="020B0502040204020203" pitchFamily="34" charset="0"/>
                          <a:cs typeface="Segoe UI" panose="020B0502040204020203" pitchFamily="34" charset="0"/>
                        </a:rPr>
                        <a:t> </a:t>
                      </a:r>
                      <a:endParaRPr lang="en-US" sz="1200" b="0" i="0" u="none" strike="noStrike" dirty="0">
                        <a:effectLst/>
                        <a:latin typeface="Segoe UI" panose="020B0502040204020203" pitchFamily="34" charset="0"/>
                        <a:cs typeface="Segoe UI" panose="020B0502040204020203" pitchFamily="34" charset="0"/>
                      </a:endParaRPr>
                    </a:p>
                  </a:txBody>
                  <a:tcPr marL="33954" marR="33954" marT="21258" marB="21258"/>
                </a:tc>
                <a:extLst>
                  <a:ext uri="{0D108BD9-81ED-4DB2-BD59-A6C34878D82A}">
                    <a16:rowId xmlns:a16="http://schemas.microsoft.com/office/drawing/2014/main" val="311972155"/>
                  </a:ext>
                </a:extLst>
              </a:tr>
              <a:tr h="914850">
                <a:tc>
                  <a:txBody>
                    <a:bodyPr/>
                    <a:lstStyle/>
                    <a:p>
                      <a:pPr marL="0" marR="0" algn="l" fontAlgn="t">
                        <a:lnSpc>
                          <a:spcPct val="107000"/>
                        </a:lnSpc>
                        <a:spcBef>
                          <a:spcPts val="0"/>
                        </a:spcBef>
                        <a:spcAft>
                          <a:spcPts val="0"/>
                        </a:spcAft>
                      </a:pPr>
                      <a:r>
                        <a:rPr lang="en-US" sz="1200" u="none" strike="noStrike">
                          <a:effectLst/>
                          <a:latin typeface="Segoe UI" panose="020B0502040204020203" pitchFamily="34" charset="0"/>
                          <a:cs typeface="Segoe UI" panose="020B0502040204020203" pitchFamily="34" charset="0"/>
                        </a:rPr>
                        <a:t>Minecraft</a:t>
                      </a:r>
                      <a:endParaRPr lang="en-US" sz="1200" b="0" i="0" u="none" strike="noStrike">
                        <a:effectLst/>
                        <a:latin typeface="Segoe UI" panose="020B0502040204020203" pitchFamily="34" charset="0"/>
                        <a:cs typeface="Segoe UI" panose="020B0502040204020203" pitchFamily="34" charset="0"/>
                      </a:endParaRPr>
                    </a:p>
                  </a:txBody>
                  <a:tcPr marL="33954" marR="33954" marT="21258" marB="21258"/>
                </a:tc>
                <a:tc>
                  <a:txBody>
                    <a:bodyPr/>
                    <a:lstStyle/>
                    <a:p>
                      <a:pPr marL="0" marR="0" indent="0" algn="l" fontAlgn="t">
                        <a:lnSpc>
                          <a:spcPct val="107000"/>
                        </a:lnSpc>
                        <a:spcBef>
                          <a:spcPts val="0"/>
                        </a:spcBef>
                        <a:spcAft>
                          <a:spcPts val="0"/>
                        </a:spcAft>
                        <a:buClrTx/>
                        <a:buSzPts val="1100"/>
                        <a:buFont typeface="Symbol" panose="05050102010706020507" pitchFamily="18" charset="2"/>
                        <a:buNone/>
                      </a:pPr>
                      <a:r>
                        <a:rPr lang="en-US" sz="1200" u="none" strike="noStrike" dirty="0">
                          <a:effectLst/>
                          <a:latin typeface="Segoe UI" panose="020B0502040204020203" pitchFamily="34" charset="0"/>
                          <a:cs typeface="Segoe UI" panose="020B0502040204020203" pitchFamily="34" charset="0"/>
                        </a:rPr>
                        <a:t>Tutorials and Samples – </a:t>
                      </a:r>
                      <a:r>
                        <a:rPr lang="en-US" sz="1200" u="sng" strike="noStrike" dirty="0">
                          <a:effectLst/>
                          <a:latin typeface="Segoe UI" panose="020B0502040204020203" pitchFamily="34" charset="0"/>
                          <a:cs typeface="Segoe UI" panose="020B0502040204020203" pitchFamily="34" charset="0"/>
                          <a:hlinkClick r:id="rId13"/>
                        </a:rPr>
                        <a:t>https://minecraft.makecode.com</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Curriculum – </a:t>
                      </a:r>
                      <a:r>
                        <a:rPr lang="en-US" sz="1200" u="sng" strike="noStrike" dirty="0">
                          <a:effectLst/>
                          <a:latin typeface="Segoe UI" panose="020B0502040204020203" pitchFamily="34" charset="0"/>
                          <a:cs typeface="Segoe UI" panose="020B0502040204020203" pitchFamily="34" charset="0"/>
                          <a:hlinkClick r:id="rId14"/>
                        </a:rPr>
                        <a:t>https://minecraft.makecode.com/courses/csintro</a:t>
                      </a:r>
                      <a:r>
                        <a:rPr lang="en-US" sz="1200" u="none" strike="noStrike" dirty="0">
                          <a:effectLst/>
                          <a:latin typeface="Segoe UI" panose="020B0502040204020203" pitchFamily="34" charset="0"/>
                          <a:cs typeface="Segoe UI" panose="020B0502040204020203" pitchFamily="34" charset="0"/>
                        </a:rPr>
                        <a:t>, </a:t>
                      </a:r>
                      <a:r>
                        <a:rPr lang="en-US" sz="1200" u="sng" strike="noStrike" dirty="0">
                          <a:effectLst/>
                          <a:latin typeface="Segoe UI" panose="020B0502040204020203" pitchFamily="34" charset="0"/>
                          <a:cs typeface="Segoe UI" panose="020B0502040204020203" pitchFamily="34" charset="0"/>
                          <a:hlinkClick r:id="rId15"/>
                        </a:rPr>
                        <a:t>https://education.minecraft.net/class-resources/computer-science-subject-kit/</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Reference documentation – </a:t>
                      </a:r>
                      <a:r>
                        <a:rPr lang="en-US" sz="1200" u="sng" strike="noStrike" dirty="0">
                          <a:effectLst/>
                          <a:latin typeface="Segoe UI" panose="020B0502040204020203" pitchFamily="34" charset="0"/>
                          <a:cs typeface="Segoe UI" panose="020B0502040204020203" pitchFamily="34" charset="0"/>
                          <a:hlinkClick r:id="rId16"/>
                        </a:rPr>
                        <a:t>https://minecraft.makecode.com/reference</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Lessons – </a:t>
                      </a:r>
                      <a:r>
                        <a:rPr lang="en-US" sz="1200" u="sng" strike="noStrike" dirty="0">
                          <a:effectLst/>
                          <a:latin typeface="Segoe UI" panose="020B0502040204020203" pitchFamily="34" charset="0"/>
                          <a:cs typeface="Segoe UI" panose="020B0502040204020203" pitchFamily="34" charset="0"/>
                          <a:hlinkClick r:id="rId17"/>
                        </a:rPr>
                        <a:t>https://minecraft.makecode.com/lessons</a:t>
                      </a:r>
                      <a:r>
                        <a:rPr lang="en-US" sz="1200" u="none" strike="noStrike" dirty="0">
                          <a:effectLst/>
                          <a:latin typeface="Segoe UI" panose="020B0502040204020203" pitchFamily="34" charset="0"/>
                          <a:cs typeface="Segoe UI" panose="020B0502040204020203" pitchFamily="34" charset="0"/>
                        </a:rPr>
                        <a:t>, </a:t>
                      </a:r>
                      <a:r>
                        <a:rPr lang="en-US" sz="1200" u="sng" strike="noStrike" dirty="0">
                          <a:effectLst/>
                          <a:latin typeface="Segoe UI" panose="020B0502040204020203" pitchFamily="34" charset="0"/>
                          <a:cs typeface="Segoe UI" panose="020B0502040204020203" pitchFamily="34" charset="0"/>
                          <a:hlinkClick r:id="rId18"/>
                        </a:rPr>
                        <a:t>https://education.minecraft.net/class-resources/computer-science-subject-kit</a:t>
                      </a:r>
                      <a:r>
                        <a:rPr lang="en-US" sz="1200" u="none" strike="noStrike" dirty="0">
                          <a:effectLst/>
                          <a:latin typeface="Segoe UI" panose="020B0502040204020203" pitchFamily="34" charset="0"/>
                          <a:cs typeface="Segoe UI" panose="020B0502040204020203" pitchFamily="34" charset="0"/>
                        </a:rPr>
                        <a:t> </a:t>
                      </a:r>
                      <a:endParaRPr lang="en-US" sz="1200" b="0" i="0" u="none" strike="noStrike" dirty="0">
                        <a:effectLst/>
                        <a:latin typeface="Segoe UI" panose="020B0502040204020203" pitchFamily="34" charset="0"/>
                        <a:cs typeface="Segoe UI" panose="020B0502040204020203" pitchFamily="34" charset="0"/>
                      </a:endParaRPr>
                    </a:p>
                  </a:txBody>
                  <a:tcPr marL="33954" marR="33954" marT="21258" marB="21258"/>
                </a:tc>
                <a:extLst>
                  <a:ext uri="{0D108BD9-81ED-4DB2-BD59-A6C34878D82A}">
                    <a16:rowId xmlns:a16="http://schemas.microsoft.com/office/drawing/2014/main" val="2666805150"/>
                  </a:ext>
                </a:extLst>
              </a:tr>
              <a:tr h="685462">
                <a:tc>
                  <a:txBody>
                    <a:bodyPr/>
                    <a:lstStyle/>
                    <a:p>
                      <a:pPr marL="0" marR="0" algn="l" fontAlgn="t">
                        <a:lnSpc>
                          <a:spcPct val="107000"/>
                        </a:lnSpc>
                        <a:spcBef>
                          <a:spcPts val="0"/>
                        </a:spcBef>
                        <a:spcAft>
                          <a:spcPts val="0"/>
                        </a:spcAft>
                      </a:pPr>
                      <a:r>
                        <a:rPr lang="en-US" sz="1200" u="none" strike="noStrike">
                          <a:effectLst/>
                          <a:latin typeface="Segoe UI" panose="020B0502040204020203" pitchFamily="34" charset="0"/>
                          <a:cs typeface="Segoe UI" panose="020B0502040204020203" pitchFamily="34" charset="0"/>
                        </a:rPr>
                        <a:t>LEGO</a:t>
                      </a:r>
                      <a:endParaRPr lang="en-US" sz="1200" b="0" i="0" u="none" strike="noStrike">
                        <a:effectLst/>
                        <a:latin typeface="Segoe UI" panose="020B0502040204020203" pitchFamily="34" charset="0"/>
                        <a:cs typeface="Segoe UI" panose="020B0502040204020203" pitchFamily="34" charset="0"/>
                      </a:endParaRPr>
                    </a:p>
                  </a:txBody>
                  <a:tcPr marL="33954" marR="33954" marT="21258" marB="21258"/>
                </a:tc>
                <a:tc>
                  <a:txBody>
                    <a:bodyPr/>
                    <a:lstStyle/>
                    <a:p>
                      <a:pPr marL="0" marR="0" indent="0" algn="l" fontAlgn="t">
                        <a:lnSpc>
                          <a:spcPct val="107000"/>
                        </a:lnSpc>
                        <a:spcBef>
                          <a:spcPts val="0"/>
                        </a:spcBef>
                        <a:spcAft>
                          <a:spcPts val="0"/>
                        </a:spcAft>
                        <a:buClrTx/>
                        <a:buSzPts val="1100"/>
                        <a:buFont typeface="Symbol" panose="05050102010706020507" pitchFamily="18" charset="2"/>
                        <a:buNone/>
                      </a:pPr>
                      <a:r>
                        <a:rPr lang="en-US" sz="1200" u="none" strike="noStrike" dirty="0">
                          <a:effectLst/>
                          <a:latin typeface="Segoe UI" panose="020B0502040204020203" pitchFamily="34" charset="0"/>
                          <a:cs typeface="Segoe UI" panose="020B0502040204020203" pitchFamily="34" charset="0"/>
                        </a:rPr>
                        <a:t>Tutorials and Projects – </a:t>
                      </a:r>
                      <a:r>
                        <a:rPr lang="en-US" sz="1200" u="sng" strike="noStrike" dirty="0">
                          <a:effectLst/>
                          <a:latin typeface="Segoe UI" panose="020B0502040204020203" pitchFamily="34" charset="0"/>
                          <a:cs typeface="Segoe UI" panose="020B0502040204020203" pitchFamily="34" charset="0"/>
                          <a:hlinkClick r:id="rId19"/>
                        </a:rPr>
                        <a:t>https://makecode.mindstorms.com</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Reference documentation – </a:t>
                      </a:r>
                      <a:r>
                        <a:rPr lang="en-US" sz="1200" u="sng" strike="noStrike" dirty="0">
                          <a:effectLst/>
                          <a:latin typeface="Segoe UI" panose="020B0502040204020203" pitchFamily="34" charset="0"/>
                          <a:cs typeface="Segoe UI" panose="020B0502040204020203" pitchFamily="34" charset="0"/>
                          <a:hlinkClick r:id="rId20"/>
                        </a:rPr>
                        <a:t>https://makecode.mindstorms.com/reference</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Buy – </a:t>
                      </a:r>
                      <a:r>
                        <a:rPr lang="en-US" sz="1200" u="sng" strike="noStrike" dirty="0">
                          <a:effectLst/>
                          <a:latin typeface="Segoe UI" panose="020B0502040204020203" pitchFamily="34" charset="0"/>
                          <a:cs typeface="Segoe UI" panose="020B0502040204020203" pitchFamily="34" charset="0"/>
                          <a:hlinkClick r:id="rId21"/>
                        </a:rPr>
                        <a:t>https://education.lego.com/shop/mindstorms-ev3</a:t>
                      </a:r>
                      <a:r>
                        <a:rPr lang="en-US" sz="1200" u="none" strike="noStrike" dirty="0">
                          <a:effectLst/>
                          <a:latin typeface="Segoe UI" panose="020B0502040204020203" pitchFamily="34" charset="0"/>
                          <a:cs typeface="Segoe UI" panose="020B0502040204020203" pitchFamily="34" charset="0"/>
                        </a:rPr>
                        <a:t> </a:t>
                      </a:r>
                      <a:endParaRPr lang="en-US" sz="1200" b="0" i="0" u="none" strike="noStrike" dirty="0">
                        <a:effectLst/>
                        <a:latin typeface="Segoe UI" panose="020B0502040204020203" pitchFamily="34" charset="0"/>
                        <a:cs typeface="Segoe UI" panose="020B0502040204020203" pitchFamily="34" charset="0"/>
                      </a:endParaRPr>
                    </a:p>
                  </a:txBody>
                  <a:tcPr marL="33954" marR="33954" marT="21258" marB="21258"/>
                </a:tc>
                <a:extLst>
                  <a:ext uri="{0D108BD9-81ED-4DB2-BD59-A6C34878D82A}">
                    <a16:rowId xmlns:a16="http://schemas.microsoft.com/office/drawing/2014/main" val="394442855"/>
                  </a:ext>
                </a:extLst>
              </a:tr>
              <a:tr h="895345">
                <a:tc>
                  <a:txBody>
                    <a:bodyPr/>
                    <a:lstStyle/>
                    <a:p>
                      <a:pPr marL="0" marR="0" algn="l" fontAlgn="t">
                        <a:lnSpc>
                          <a:spcPct val="107000"/>
                        </a:lnSpc>
                        <a:spcBef>
                          <a:spcPts val="0"/>
                        </a:spcBef>
                        <a:spcAft>
                          <a:spcPts val="0"/>
                        </a:spcAft>
                      </a:pPr>
                      <a:r>
                        <a:rPr lang="en-US" sz="1200" u="none" strike="noStrike">
                          <a:effectLst/>
                          <a:latin typeface="Segoe UI" panose="020B0502040204020203" pitchFamily="34" charset="0"/>
                          <a:cs typeface="Segoe UI" panose="020B0502040204020203" pitchFamily="34" charset="0"/>
                        </a:rPr>
                        <a:t>Cue</a:t>
                      </a:r>
                      <a:endParaRPr lang="en-US" sz="1200" b="0" i="0" u="none" strike="noStrike">
                        <a:effectLst/>
                        <a:latin typeface="Segoe UI" panose="020B0502040204020203" pitchFamily="34" charset="0"/>
                        <a:cs typeface="Segoe UI" panose="020B0502040204020203" pitchFamily="34" charset="0"/>
                      </a:endParaRPr>
                    </a:p>
                  </a:txBody>
                  <a:tcPr marL="33954" marR="33954" marT="21258" marB="21258"/>
                </a:tc>
                <a:tc>
                  <a:txBody>
                    <a:bodyPr/>
                    <a:lstStyle/>
                    <a:p>
                      <a:pPr marL="0" marR="0" indent="0" algn="l" fontAlgn="t">
                        <a:lnSpc>
                          <a:spcPct val="107000"/>
                        </a:lnSpc>
                        <a:spcBef>
                          <a:spcPts val="0"/>
                        </a:spcBef>
                        <a:spcAft>
                          <a:spcPts val="0"/>
                        </a:spcAft>
                        <a:buClrTx/>
                        <a:buSzPts val="1100"/>
                        <a:buFont typeface="Symbol" panose="05050102010706020507" pitchFamily="18" charset="2"/>
                        <a:buNone/>
                      </a:pPr>
                      <a:r>
                        <a:rPr lang="en-US" sz="1200" u="none" strike="noStrike" dirty="0">
                          <a:effectLst/>
                          <a:latin typeface="Segoe UI" panose="020B0502040204020203" pitchFamily="34" charset="0"/>
                          <a:cs typeface="Segoe UI" panose="020B0502040204020203" pitchFamily="34" charset="0"/>
                        </a:rPr>
                        <a:t>Download free app (includes tutorials and samples) – </a:t>
                      </a:r>
                      <a:r>
                        <a:rPr lang="en-US" sz="1200" u="sng" strike="noStrike" dirty="0">
                          <a:effectLst/>
                          <a:latin typeface="Segoe UI" panose="020B0502040204020203" pitchFamily="34" charset="0"/>
                          <a:cs typeface="Segoe UI" panose="020B0502040204020203" pitchFamily="34" charset="0"/>
                          <a:hlinkClick r:id="rId22"/>
                        </a:rPr>
                        <a:t>https://www.makewonder.com/robots/cue/explore</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Curriculum – </a:t>
                      </a:r>
                      <a:r>
                        <a:rPr lang="en-US" sz="1200" u="sng" strike="noStrike" dirty="0">
                          <a:effectLst/>
                          <a:latin typeface="Segoe UI" panose="020B0502040204020203" pitchFamily="34" charset="0"/>
                          <a:cs typeface="Segoe UI" panose="020B0502040204020203" pitchFamily="34" charset="0"/>
                          <a:hlinkClick r:id="rId23"/>
                        </a:rPr>
                        <a:t>https://education.makewonder.com/curriculum/appliedrobotics</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Buy – </a:t>
                      </a:r>
                      <a:r>
                        <a:rPr lang="en-US" sz="1200" u="sng" strike="noStrike" dirty="0">
                          <a:effectLst/>
                          <a:latin typeface="Segoe UI" panose="020B0502040204020203" pitchFamily="34" charset="0"/>
                          <a:cs typeface="Segoe UI" panose="020B0502040204020203" pitchFamily="34" charset="0"/>
                          <a:hlinkClick r:id="rId24"/>
                        </a:rPr>
                        <a:t>https://store.makewonder.com/collections/products-accessories/products/cue</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 </a:t>
                      </a:r>
                      <a:r>
                        <a:rPr lang="en-US" sz="1200" u="sng" strike="noStrike" dirty="0">
                          <a:effectLst/>
                          <a:latin typeface="Segoe UI" panose="020B0502040204020203" pitchFamily="34" charset="0"/>
                          <a:cs typeface="Segoe UI" panose="020B0502040204020203" pitchFamily="34" charset="0"/>
                          <a:hlinkClick r:id="rId25"/>
                        </a:rPr>
                        <a:t>https://store.makewonder.com/pages/education</a:t>
                      </a:r>
                      <a:endParaRPr lang="en-US" sz="1200" b="0" i="0" u="none" strike="noStrike" dirty="0">
                        <a:effectLst/>
                        <a:latin typeface="Segoe UI" panose="020B0502040204020203" pitchFamily="34" charset="0"/>
                        <a:cs typeface="Segoe UI" panose="020B0502040204020203" pitchFamily="34" charset="0"/>
                      </a:endParaRPr>
                    </a:p>
                  </a:txBody>
                  <a:tcPr marL="33954" marR="33954" marT="21258" marB="21258"/>
                </a:tc>
                <a:extLst>
                  <a:ext uri="{0D108BD9-81ED-4DB2-BD59-A6C34878D82A}">
                    <a16:rowId xmlns:a16="http://schemas.microsoft.com/office/drawing/2014/main" val="2117916440"/>
                  </a:ext>
                </a:extLst>
              </a:tr>
              <a:tr h="640899">
                <a:tc>
                  <a:txBody>
                    <a:bodyPr/>
                    <a:lstStyle/>
                    <a:p>
                      <a:pPr marL="0" marR="0" algn="l" fontAlgn="t">
                        <a:lnSpc>
                          <a:spcPct val="107000"/>
                        </a:lnSpc>
                        <a:spcBef>
                          <a:spcPts val="0"/>
                        </a:spcBef>
                        <a:spcAft>
                          <a:spcPts val="0"/>
                        </a:spcAft>
                      </a:pPr>
                      <a:r>
                        <a:rPr lang="en-US" sz="1200" u="none" strike="noStrike">
                          <a:effectLst/>
                          <a:latin typeface="Segoe UI" panose="020B0502040204020203" pitchFamily="34" charset="0"/>
                          <a:cs typeface="Segoe UI" panose="020B0502040204020203" pitchFamily="34" charset="0"/>
                        </a:rPr>
                        <a:t>Arcade</a:t>
                      </a:r>
                      <a:endParaRPr lang="en-US" sz="1200" b="0" i="0" u="none" strike="noStrike">
                        <a:effectLst/>
                        <a:latin typeface="Segoe UI" panose="020B0502040204020203" pitchFamily="34" charset="0"/>
                        <a:cs typeface="Segoe UI" panose="020B0502040204020203" pitchFamily="34" charset="0"/>
                      </a:endParaRPr>
                    </a:p>
                  </a:txBody>
                  <a:tcPr marL="33954" marR="33954" marT="21258" marB="21258"/>
                </a:tc>
                <a:tc>
                  <a:txBody>
                    <a:bodyPr/>
                    <a:lstStyle/>
                    <a:p>
                      <a:pPr marL="0" marR="0" indent="0" algn="l" fontAlgn="t">
                        <a:lnSpc>
                          <a:spcPct val="107000"/>
                        </a:lnSpc>
                        <a:spcBef>
                          <a:spcPts val="0"/>
                        </a:spcBef>
                        <a:spcAft>
                          <a:spcPts val="0"/>
                        </a:spcAft>
                        <a:buClrTx/>
                        <a:buSzPts val="1100"/>
                        <a:buFont typeface="Symbol" panose="05050102010706020507" pitchFamily="18" charset="2"/>
                        <a:buNone/>
                      </a:pPr>
                      <a:r>
                        <a:rPr lang="en-US" sz="1200" u="none" strike="noStrike" dirty="0">
                          <a:effectLst/>
                          <a:latin typeface="Segoe UI" panose="020B0502040204020203" pitchFamily="34" charset="0"/>
                          <a:cs typeface="Segoe UI" panose="020B0502040204020203" pitchFamily="34" charset="0"/>
                        </a:rPr>
                        <a:t>Tutorials and Samples – </a:t>
                      </a:r>
                      <a:r>
                        <a:rPr lang="en-US" sz="1200" u="sng" strike="noStrike" dirty="0">
                          <a:effectLst/>
                          <a:latin typeface="Segoe UI" panose="020B0502040204020203" pitchFamily="34" charset="0"/>
                          <a:cs typeface="Segoe UI" panose="020B0502040204020203" pitchFamily="34" charset="0"/>
                          <a:hlinkClick r:id="rId26"/>
                        </a:rPr>
                        <a:t>https://arcade.makecode.com/</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Curriculum – </a:t>
                      </a:r>
                      <a:r>
                        <a:rPr lang="en-US" sz="1200" u="sng" strike="noStrike" dirty="0">
                          <a:effectLst/>
                          <a:latin typeface="Segoe UI" panose="020B0502040204020203" pitchFamily="34" charset="0"/>
                          <a:cs typeface="Segoe UI" panose="020B0502040204020203" pitchFamily="34" charset="0"/>
                          <a:hlinkClick r:id="rId27"/>
                        </a:rPr>
                        <a:t>https://arcade.makecode.com/courses</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Game devices – </a:t>
                      </a:r>
                      <a:r>
                        <a:rPr lang="en-US" sz="1200" u="sng" strike="noStrike" dirty="0">
                          <a:effectLst/>
                          <a:latin typeface="Segoe UI" panose="020B0502040204020203" pitchFamily="34" charset="0"/>
                          <a:cs typeface="Segoe UI" panose="020B0502040204020203" pitchFamily="34" charset="0"/>
                          <a:hlinkClick r:id="rId28"/>
                        </a:rPr>
                        <a:t>https://arcade.makecode.com/hardware</a:t>
                      </a:r>
                      <a:r>
                        <a:rPr lang="en-US" sz="1200" u="none" strike="noStrike" dirty="0">
                          <a:effectLst/>
                          <a:latin typeface="Segoe UI" panose="020B0502040204020203" pitchFamily="34" charset="0"/>
                          <a:cs typeface="Segoe UI" panose="020B0502040204020203" pitchFamily="34" charset="0"/>
                        </a:rPr>
                        <a:t> </a:t>
                      </a:r>
                      <a:endParaRPr lang="en-US" sz="1200" b="0" i="0" u="none" strike="noStrike" dirty="0">
                        <a:effectLst/>
                        <a:latin typeface="Segoe UI" panose="020B0502040204020203" pitchFamily="34" charset="0"/>
                        <a:cs typeface="Segoe UI" panose="020B0502040204020203" pitchFamily="34" charset="0"/>
                      </a:endParaRPr>
                    </a:p>
                  </a:txBody>
                  <a:tcPr marL="33954" marR="33954" marT="21258" marB="21258"/>
                </a:tc>
                <a:extLst>
                  <a:ext uri="{0D108BD9-81ED-4DB2-BD59-A6C34878D82A}">
                    <a16:rowId xmlns:a16="http://schemas.microsoft.com/office/drawing/2014/main" val="2059470578"/>
                  </a:ext>
                </a:extLst>
              </a:tr>
              <a:tr h="685462">
                <a:tc>
                  <a:txBody>
                    <a:bodyPr/>
                    <a:lstStyle/>
                    <a:p>
                      <a:pPr marL="0" marR="0" algn="l" fontAlgn="t">
                        <a:lnSpc>
                          <a:spcPct val="107000"/>
                        </a:lnSpc>
                        <a:spcBef>
                          <a:spcPts val="0"/>
                        </a:spcBef>
                        <a:spcAft>
                          <a:spcPts val="0"/>
                        </a:spcAft>
                      </a:pPr>
                      <a:r>
                        <a:rPr lang="en-US" sz="1200" u="none" strike="noStrike">
                          <a:effectLst/>
                          <a:latin typeface="Segoe UI" panose="020B0502040204020203" pitchFamily="34" charset="0"/>
                          <a:cs typeface="Segoe UI" panose="020B0502040204020203" pitchFamily="34" charset="0"/>
                        </a:rPr>
                        <a:t>Chibitronics</a:t>
                      </a:r>
                      <a:endParaRPr lang="en-US" sz="1200" b="0" i="0" u="none" strike="noStrike">
                        <a:effectLst/>
                        <a:latin typeface="Segoe UI" panose="020B0502040204020203" pitchFamily="34" charset="0"/>
                        <a:cs typeface="Segoe UI" panose="020B0502040204020203" pitchFamily="34" charset="0"/>
                      </a:endParaRPr>
                    </a:p>
                  </a:txBody>
                  <a:tcPr marL="33954" marR="33954" marT="21258" marB="21258"/>
                </a:tc>
                <a:tc>
                  <a:txBody>
                    <a:bodyPr/>
                    <a:lstStyle/>
                    <a:p>
                      <a:pPr marL="0" marR="0" indent="0" algn="l" fontAlgn="t">
                        <a:lnSpc>
                          <a:spcPct val="107000"/>
                        </a:lnSpc>
                        <a:spcBef>
                          <a:spcPts val="0"/>
                        </a:spcBef>
                        <a:spcAft>
                          <a:spcPts val="0"/>
                        </a:spcAft>
                        <a:buClrTx/>
                        <a:buSzPts val="1100"/>
                        <a:buFont typeface="Symbol" panose="05050102010706020507" pitchFamily="18" charset="2"/>
                        <a:buNone/>
                      </a:pPr>
                      <a:r>
                        <a:rPr lang="en-US" sz="1200" u="none" strike="noStrike" dirty="0">
                          <a:effectLst/>
                          <a:latin typeface="Segoe UI" panose="020B0502040204020203" pitchFamily="34" charset="0"/>
                          <a:cs typeface="Segoe UI" panose="020B0502040204020203" pitchFamily="34" charset="0"/>
                        </a:rPr>
                        <a:t>Tutorials and Projects – </a:t>
                      </a:r>
                      <a:r>
                        <a:rPr lang="en-US" sz="1200" u="sng" strike="noStrike" dirty="0">
                          <a:effectLst/>
                          <a:latin typeface="Segoe UI" panose="020B0502040204020203" pitchFamily="34" charset="0"/>
                          <a:cs typeface="Segoe UI" panose="020B0502040204020203" pitchFamily="34" charset="0"/>
                          <a:hlinkClick r:id="rId29"/>
                        </a:rPr>
                        <a:t>https://makecode.chibitronics.com</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Love to Code book – </a:t>
                      </a:r>
                      <a:r>
                        <a:rPr lang="en-US" sz="1200" u="sng" strike="noStrike" dirty="0">
                          <a:effectLst/>
                          <a:latin typeface="Segoe UI" panose="020B0502040204020203" pitchFamily="34" charset="0"/>
                          <a:cs typeface="Segoe UI" panose="020B0502040204020203" pitchFamily="34" charset="0"/>
                          <a:hlinkClick r:id="rId30"/>
                        </a:rPr>
                        <a:t>https://get.chibitronics.com/lovetocode-vol1-makecode.pdf</a:t>
                      </a:r>
                      <a:endParaRPr lang="en-US" sz="1200" u="none" strike="noStrike" dirty="0">
                        <a:effectLst/>
                        <a:latin typeface="Segoe UI" panose="020B0502040204020203" pitchFamily="34" charset="0"/>
                        <a:cs typeface="Segoe UI" panose="020B0502040204020203" pitchFamily="34" charset="0"/>
                      </a:endParaRPr>
                    </a:p>
                    <a:p>
                      <a:pPr marL="347472" marR="0" indent="-347472" algn="l" fontAlgn="t">
                        <a:lnSpc>
                          <a:spcPct val="107000"/>
                        </a:lnSpc>
                        <a:spcBef>
                          <a:spcPts val="0"/>
                        </a:spcBef>
                        <a:spcAft>
                          <a:spcPts val="0"/>
                        </a:spcAft>
                      </a:pPr>
                      <a:r>
                        <a:rPr lang="en-US" sz="1200" u="none" strike="noStrike" dirty="0">
                          <a:effectLst/>
                          <a:latin typeface="Segoe UI" panose="020B0502040204020203" pitchFamily="34" charset="0"/>
                          <a:cs typeface="Segoe UI" panose="020B0502040204020203" pitchFamily="34" charset="0"/>
                        </a:rPr>
                        <a:t>Buy – </a:t>
                      </a:r>
                      <a:r>
                        <a:rPr lang="en-US" sz="1200" u="sng" strike="noStrike" dirty="0">
                          <a:effectLst/>
                          <a:latin typeface="Segoe UI" panose="020B0502040204020203" pitchFamily="34" charset="0"/>
                          <a:cs typeface="Segoe UI" panose="020B0502040204020203" pitchFamily="34" charset="0"/>
                          <a:hlinkClick r:id="rId31"/>
                        </a:rPr>
                        <a:t>https://chibitronics.com/lovetocode</a:t>
                      </a:r>
                      <a:r>
                        <a:rPr lang="en-US" sz="1200" u="none" strike="noStrike" dirty="0">
                          <a:effectLst/>
                          <a:latin typeface="Segoe UI" panose="020B0502040204020203" pitchFamily="34" charset="0"/>
                          <a:cs typeface="Segoe UI" panose="020B0502040204020203" pitchFamily="34" charset="0"/>
                        </a:rPr>
                        <a:t> </a:t>
                      </a:r>
                      <a:endParaRPr lang="en-US" sz="1200" b="0" i="0" u="none" strike="noStrike" dirty="0">
                        <a:effectLst/>
                        <a:latin typeface="Segoe UI" panose="020B0502040204020203" pitchFamily="34" charset="0"/>
                        <a:cs typeface="Segoe UI" panose="020B0502040204020203" pitchFamily="34" charset="0"/>
                      </a:endParaRPr>
                    </a:p>
                  </a:txBody>
                  <a:tcPr marL="33954" marR="33954" marT="21258" marB="21258"/>
                </a:tc>
                <a:extLst>
                  <a:ext uri="{0D108BD9-81ED-4DB2-BD59-A6C34878D82A}">
                    <a16:rowId xmlns:a16="http://schemas.microsoft.com/office/drawing/2014/main" val="263127267"/>
                  </a:ext>
                </a:extLst>
              </a:tr>
            </a:tbl>
          </a:graphicData>
        </a:graphic>
      </p:graphicFrame>
    </p:spTree>
    <p:extLst>
      <p:ext uri="{BB962C8B-B14F-4D97-AF65-F5344CB8AC3E}">
        <p14:creationId xmlns:p14="http://schemas.microsoft.com/office/powerpoint/2010/main" val="1376505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9398CD5-3639-457E-AA48-E79799D058EB}"/>
              </a:ext>
            </a:extLst>
          </p:cNvPr>
          <p:cNvSpPr/>
          <p:nvPr/>
        </p:nvSpPr>
        <p:spPr bwMode="auto">
          <a:xfrm>
            <a:off x="6232758" y="5812456"/>
            <a:ext cx="5759808" cy="764983"/>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D5FA7125-A6C6-4448-B7F8-E2384417CE00}"/>
              </a:ext>
            </a:extLst>
          </p:cNvPr>
          <p:cNvSpPr/>
          <p:nvPr/>
        </p:nvSpPr>
        <p:spPr bwMode="auto">
          <a:xfrm>
            <a:off x="6179263" y="5028737"/>
            <a:ext cx="5813303" cy="764983"/>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64F7D81F-4CA4-43AA-A5D8-7EA7E21DC145}"/>
              </a:ext>
            </a:extLst>
          </p:cNvPr>
          <p:cNvSpPr/>
          <p:nvPr/>
        </p:nvSpPr>
        <p:spPr bwMode="auto">
          <a:xfrm>
            <a:off x="6168630" y="4244953"/>
            <a:ext cx="5823936" cy="764983"/>
          </a:xfrm>
          <a:prstGeom prst="rect">
            <a:avLst/>
          </a:prstGeom>
          <a:solidFill>
            <a:srgbClr val="00B8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C6AFBC60-2991-44DA-9E62-B26E34E4E009}"/>
              </a:ext>
            </a:extLst>
          </p:cNvPr>
          <p:cNvSpPr/>
          <p:nvPr/>
        </p:nvSpPr>
        <p:spPr bwMode="auto">
          <a:xfrm>
            <a:off x="6168630" y="3462196"/>
            <a:ext cx="5823936" cy="764983"/>
          </a:xfrm>
          <a:prstGeom prst="rect">
            <a:avLst/>
          </a:prstGeom>
          <a:solidFill>
            <a:srgbClr val="1CA4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02465E5C-5D53-44EE-8B4D-7AB3AA91A9C7}"/>
              </a:ext>
            </a:extLst>
          </p:cNvPr>
          <p:cNvSpPr/>
          <p:nvPr/>
        </p:nvSpPr>
        <p:spPr bwMode="auto">
          <a:xfrm>
            <a:off x="6167943" y="2680558"/>
            <a:ext cx="5824623" cy="764983"/>
          </a:xfrm>
          <a:prstGeom prst="rect">
            <a:avLst/>
          </a:prstGeom>
          <a:solidFill>
            <a:srgbClr val="FF66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EBB557B3-FFC3-4F72-B16A-CA6C06BB4D83}"/>
              </a:ext>
            </a:extLst>
          </p:cNvPr>
          <p:cNvSpPr/>
          <p:nvPr/>
        </p:nvSpPr>
        <p:spPr bwMode="auto">
          <a:xfrm>
            <a:off x="6095186" y="1895583"/>
            <a:ext cx="5897380" cy="768096"/>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a:xfrm>
            <a:off x="4007783" y="85644"/>
            <a:ext cx="3823008" cy="899665"/>
          </a:xfrm>
        </p:spPr>
        <p:txBody>
          <a:bodyPr/>
          <a:lstStyle/>
          <a:p>
            <a:r>
              <a:rPr lang="en-US" dirty="0"/>
              <a:t>Why Making?</a:t>
            </a:r>
          </a:p>
        </p:txBody>
      </p:sp>
      <p:sp>
        <p:nvSpPr>
          <p:cNvPr id="13" name="Text Placeholder 3"/>
          <p:cNvSpPr txBox="1">
            <a:spLocks/>
          </p:cNvSpPr>
          <p:nvPr/>
        </p:nvSpPr>
        <p:spPr>
          <a:xfrm>
            <a:off x="-21773" y="4778623"/>
            <a:ext cx="2107129" cy="4616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Hear (Auditory)</a:t>
            </a:r>
          </a:p>
        </p:txBody>
      </p:sp>
      <p:sp>
        <p:nvSpPr>
          <p:cNvPr id="14" name="Text Placeholder 3"/>
          <p:cNvSpPr txBox="1">
            <a:spLocks/>
          </p:cNvSpPr>
          <p:nvPr/>
        </p:nvSpPr>
        <p:spPr>
          <a:xfrm>
            <a:off x="1845828" y="5307517"/>
            <a:ext cx="931817" cy="4616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Read</a:t>
            </a:r>
          </a:p>
        </p:txBody>
      </p:sp>
      <p:sp>
        <p:nvSpPr>
          <p:cNvPr id="15" name="Text Placeholder 3"/>
          <p:cNvSpPr txBox="1">
            <a:spLocks/>
          </p:cNvSpPr>
          <p:nvPr/>
        </p:nvSpPr>
        <p:spPr>
          <a:xfrm>
            <a:off x="1881143" y="4292512"/>
            <a:ext cx="1952440" cy="4616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Write / Draw</a:t>
            </a:r>
          </a:p>
        </p:txBody>
      </p:sp>
      <p:sp>
        <p:nvSpPr>
          <p:cNvPr id="16" name="Text Placeholder 3"/>
          <p:cNvSpPr txBox="1">
            <a:spLocks/>
          </p:cNvSpPr>
          <p:nvPr/>
        </p:nvSpPr>
        <p:spPr>
          <a:xfrm>
            <a:off x="549934" y="2124679"/>
            <a:ext cx="5006708" cy="492443"/>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Do / Construct (Kinesthetic/Experiential)</a:t>
            </a:r>
          </a:p>
        </p:txBody>
      </p:sp>
      <p:sp>
        <p:nvSpPr>
          <p:cNvPr id="17" name="Text Placeholder 3"/>
          <p:cNvSpPr txBox="1">
            <a:spLocks/>
          </p:cNvSpPr>
          <p:nvPr/>
        </p:nvSpPr>
        <p:spPr>
          <a:xfrm>
            <a:off x="2247420" y="2944679"/>
            <a:ext cx="2032788" cy="4616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Teach / Present</a:t>
            </a:r>
          </a:p>
        </p:txBody>
      </p:sp>
      <p:sp>
        <p:nvSpPr>
          <p:cNvPr id="18" name="Text Placeholder 3"/>
          <p:cNvSpPr txBox="1">
            <a:spLocks/>
          </p:cNvSpPr>
          <p:nvPr/>
        </p:nvSpPr>
        <p:spPr>
          <a:xfrm>
            <a:off x="237978" y="3575568"/>
            <a:ext cx="2689337" cy="461665"/>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Talk / Discuss (Social)</a:t>
            </a:r>
          </a:p>
        </p:txBody>
      </p:sp>
      <p:sp>
        <p:nvSpPr>
          <p:cNvPr id="4" name="Text Placeholder 3"/>
          <p:cNvSpPr>
            <a:spLocks noGrp="1"/>
          </p:cNvSpPr>
          <p:nvPr>
            <p:ph type="body" sz="quarter" idx="10"/>
          </p:nvPr>
        </p:nvSpPr>
        <p:spPr>
          <a:xfrm>
            <a:off x="130561" y="5964114"/>
            <a:ext cx="2439417" cy="461665"/>
          </a:xfrm>
        </p:spPr>
        <p:txBody>
          <a:bodyPr/>
          <a:lstStyle/>
          <a:p>
            <a:r>
              <a:rPr lang="en-US" sz="2000" dirty="0">
                <a:solidFill>
                  <a:schemeClr val="accent1"/>
                </a:solidFill>
                <a:ea typeface="Segoe UI" pitchFamily="34" charset="0"/>
                <a:cs typeface="Segoe UI" pitchFamily="34" charset="0"/>
              </a:rPr>
              <a:t>Watch / See (Visual)</a:t>
            </a:r>
          </a:p>
        </p:txBody>
      </p:sp>
      <p:sp>
        <p:nvSpPr>
          <p:cNvPr id="19" name="Rectangle: Rounded Corners 18"/>
          <p:cNvSpPr/>
          <p:nvPr/>
        </p:nvSpPr>
        <p:spPr bwMode="auto">
          <a:xfrm>
            <a:off x="47664" y="1108602"/>
            <a:ext cx="4232544" cy="447304"/>
          </a:xfrm>
          <a:prstGeom prst="roundRect">
            <a:avLst/>
          </a:prstGeom>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Learning Activity Formats</a:t>
            </a:r>
          </a:p>
        </p:txBody>
      </p:sp>
      <p:sp>
        <p:nvSpPr>
          <p:cNvPr id="5" name="TextBox 4">
            <a:extLst>
              <a:ext uri="{FF2B5EF4-FFF2-40B4-BE49-F238E27FC236}">
                <a16:creationId xmlns:a16="http://schemas.microsoft.com/office/drawing/2014/main" id="{76725BD8-343A-46A9-8827-5D7DEEE3767E}"/>
              </a:ext>
            </a:extLst>
          </p:cNvPr>
          <p:cNvSpPr txBox="1"/>
          <p:nvPr/>
        </p:nvSpPr>
        <p:spPr>
          <a:xfrm>
            <a:off x="8587159" y="6499487"/>
            <a:ext cx="3789898" cy="447815"/>
          </a:xfrm>
          <a:prstGeom prst="rect">
            <a:avLst/>
          </a:prstGeom>
          <a:noFill/>
        </p:spPr>
        <p:txBody>
          <a:bodyPr wrap="square" lIns="182880" tIns="146304" rIns="182880" bIns="146304" rtlCol="0">
            <a:spAutoFit/>
          </a:bodyPr>
          <a:lstStyle/>
          <a:p>
            <a:pPr marL="0" marR="0" lvl="0" indent="0" algn="l" defTabSz="457181"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3"/>
              </a:rPr>
              <a:t>https://en.wikipedia.org/wiki/Bloom%27s_taxonomy</a:t>
            </a:r>
            <a:r>
              <a:rPr kumimoji="0" lang="en-US" sz="11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graphicFrame>
        <p:nvGraphicFramePr>
          <p:cNvPr id="8" name="Diagram 7">
            <a:extLst>
              <a:ext uri="{FF2B5EF4-FFF2-40B4-BE49-F238E27FC236}">
                <a16:creationId xmlns:a16="http://schemas.microsoft.com/office/drawing/2014/main" id="{A7BEEF1E-998E-4828-AC90-E83CE1369D51}"/>
              </a:ext>
            </a:extLst>
          </p:cNvPr>
          <p:cNvGraphicFramePr/>
          <p:nvPr/>
        </p:nvGraphicFramePr>
        <p:xfrm>
          <a:off x="2958731" y="1889528"/>
          <a:ext cx="6274539" cy="46957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E9AA56A4-C34A-476C-A5AE-B261AF58AB58}"/>
              </a:ext>
            </a:extLst>
          </p:cNvPr>
          <p:cNvSpPr txBox="1"/>
          <p:nvPr/>
        </p:nvSpPr>
        <p:spPr>
          <a:xfrm>
            <a:off x="7389122" y="1866263"/>
            <a:ext cx="3365765" cy="794064"/>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lumMod val="50000"/>
                  </a:srgbClr>
                </a:solidFill>
                <a:effectLst/>
                <a:uLnTx/>
                <a:uFillTx/>
                <a:latin typeface="Segoe UI"/>
                <a:ea typeface="+mn-ea"/>
                <a:cs typeface="+mn-cs"/>
              </a:rPr>
              <a:t>Student can create a new product or point of view</a:t>
            </a:r>
          </a:p>
        </p:txBody>
      </p:sp>
      <p:sp>
        <p:nvSpPr>
          <p:cNvPr id="23" name="TextBox 22">
            <a:extLst>
              <a:ext uri="{FF2B5EF4-FFF2-40B4-BE49-F238E27FC236}">
                <a16:creationId xmlns:a16="http://schemas.microsoft.com/office/drawing/2014/main" id="{3E296101-1D36-4B58-84B7-4BC3007F6947}"/>
              </a:ext>
            </a:extLst>
          </p:cNvPr>
          <p:cNvSpPr txBox="1"/>
          <p:nvPr/>
        </p:nvSpPr>
        <p:spPr>
          <a:xfrm>
            <a:off x="7760656" y="2675189"/>
            <a:ext cx="3668032" cy="794064"/>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lumMod val="50000"/>
                  </a:srgbClr>
                </a:solidFill>
                <a:effectLst/>
                <a:uLnTx/>
                <a:uFillTx/>
                <a:latin typeface="Segoe UI"/>
                <a:ea typeface="+mn-ea"/>
                <a:cs typeface="+mn-cs"/>
              </a:rPr>
              <a:t>Student can make judgments and justify decisions</a:t>
            </a:r>
          </a:p>
        </p:txBody>
      </p:sp>
      <p:sp>
        <p:nvSpPr>
          <p:cNvPr id="24" name="TextBox 23">
            <a:extLst>
              <a:ext uri="{FF2B5EF4-FFF2-40B4-BE49-F238E27FC236}">
                <a16:creationId xmlns:a16="http://schemas.microsoft.com/office/drawing/2014/main" id="{C75A5C20-60FF-4052-BF40-4961A7148A20}"/>
              </a:ext>
            </a:extLst>
          </p:cNvPr>
          <p:cNvSpPr txBox="1"/>
          <p:nvPr/>
        </p:nvSpPr>
        <p:spPr>
          <a:xfrm>
            <a:off x="7449727" y="3440120"/>
            <a:ext cx="4681575" cy="794064"/>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lumMod val="50000"/>
                  </a:srgbClr>
                </a:solidFill>
                <a:effectLst/>
                <a:uLnTx/>
                <a:uFillTx/>
                <a:latin typeface="Segoe UI"/>
                <a:ea typeface="+mn-ea"/>
                <a:cs typeface="+mn-cs"/>
              </a:rPr>
              <a:t>Student can distinguish parts, relationship, and how they fit into the whole</a:t>
            </a:r>
          </a:p>
        </p:txBody>
      </p:sp>
      <p:sp>
        <p:nvSpPr>
          <p:cNvPr id="25" name="TextBox 24">
            <a:extLst>
              <a:ext uri="{FF2B5EF4-FFF2-40B4-BE49-F238E27FC236}">
                <a16:creationId xmlns:a16="http://schemas.microsoft.com/office/drawing/2014/main" id="{AA9F1CEF-F4D6-41BE-A035-E21FC72B47E7}"/>
              </a:ext>
            </a:extLst>
          </p:cNvPr>
          <p:cNvSpPr txBox="1"/>
          <p:nvPr/>
        </p:nvSpPr>
        <p:spPr>
          <a:xfrm>
            <a:off x="8548980" y="4218486"/>
            <a:ext cx="3439870" cy="794064"/>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lumMod val="50000"/>
                  </a:srgbClr>
                </a:solidFill>
                <a:effectLst/>
                <a:uLnTx/>
                <a:uFillTx/>
                <a:latin typeface="Segoe UI"/>
                <a:ea typeface="+mn-ea"/>
                <a:cs typeface="+mn-cs"/>
              </a:rPr>
              <a:t>Student can apply information in a different context</a:t>
            </a:r>
          </a:p>
        </p:txBody>
      </p:sp>
      <p:sp>
        <p:nvSpPr>
          <p:cNvPr id="26" name="TextBox 25">
            <a:extLst>
              <a:ext uri="{FF2B5EF4-FFF2-40B4-BE49-F238E27FC236}">
                <a16:creationId xmlns:a16="http://schemas.microsoft.com/office/drawing/2014/main" id="{7AAF5B53-88D1-40C0-92F1-E32A746EF10E}"/>
              </a:ext>
            </a:extLst>
          </p:cNvPr>
          <p:cNvSpPr txBox="1"/>
          <p:nvPr/>
        </p:nvSpPr>
        <p:spPr>
          <a:xfrm>
            <a:off x="8740571" y="5027684"/>
            <a:ext cx="3100158" cy="794064"/>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lumMod val="50000"/>
                  </a:srgbClr>
                </a:solidFill>
                <a:effectLst/>
                <a:uLnTx/>
                <a:uFillTx/>
                <a:latin typeface="Segoe UI"/>
                <a:ea typeface="+mn-ea"/>
                <a:cs typeface="+mn-cs"/>
              </a:rPr>
              <a:t>Student can demonstrate meaning from information</a:t>
            </a:r>
          </a:p>
        </p:txBody>
      </p:sp>
      <p:sp>
        <p:nvSpPr>
          <p:cNvPr id="27" name="TextBox 26">
            <a:extLst>
              <a:ext uri="{FF2B5EF4-FFF2-40B4-BE49-F238E27FC236}">
                <a16:creationId xmlns:a16="http://schemas.microsoft.com/office/drawing/2014/main" id="{DB8273AD-C8D5-4660-AC17-A91A712079E7}"/>
              </a:ext>
            </a:extLst>
          </p:cNvPr>
          <p:cNvSpPr txBox="1"/>
          <p:nvPr/>
        </p:nvSpPr>
        <p:spPr>
          <a:xfrm>
            <a:off x="9187939" y="5789886"/>
            <a:ext cx="2849958" cy="794064"/>
          </a:xfrm>
          <a:prstGeom prst="rect">
            <a:avLst/>
          </a:prstGeom>
          <a:noFill/>
        </p:spPr>
        <p:txBody>
          <a:bodyPr wrap="square" lIns="18288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505050">
                    <a:lumMod val="50000"/>
                  </a:srgbClr>
                </a:solidFill>
                <a:effectLst/>
                <a:uLnTx/>
                <a:uFillTx/>
                <a:latin typeface="Segoe UI"/>
                <a:ea typeface="+mn-ea"/>
                <a:cs typeface="+mn-cs"/>
              </a:rPr>
              <a:t>Student can recognize and recall information</a:t>
            </a:r>
          </a:p>
        </p:txBody>
      </p:sp>
      <p:sp>
        <p:nvSpPr>
          <p:cNvPr id="11" name="Arrow: Up 10">
            <a:extLst>
              <a:ext uri="{FF2B5EF4-FFF2-40B4-BE49-F238E27FC236}">
                <a16:creationId xmlns:a16="http://schemas.microsoft.com/office/drawing/2014/main" id="{032DA5DC-AA8B-445D-8EDD-1C39380D8FCC}"/>
              </a:ext>
            </a:extLst>
          </p:cNvPr>
          <p:cNvSpPr/>
          <p:nvPr/>
        </p:nvSpPr>
        <p:spPr bwMode="auto">
          <a:xfrm rot="2027933">
            <a:off x="3858929" y="1875340"/>
            <a:ext cx="460744" cy="471768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6B97FD41-23BF-43C0-8228-58045F24890F}"/>
              </a:ext>
            </a:extLst>
          </p:cNvPr>
          <p:cNvSpPr/>
          <p:nvPr/>
        </p:nvSpPr>
        <p:spPr bwMode="auto">
          <a:xfrm>
            <a:off x="8587159" y="900855"/>
            <a:ext cx="3348125" cy="853612"/>
          </a:xfrm>
          <a:prstGeom prst="roundRect">
            <a:avLst/>
          </a:prstGeom>
          <a:ln w="12700">
            <a:no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rPr>
              <a:t>Bloom’s Taxonomy of Learning</a:t>
            </a:r>
          </a:p>
        </p:txBody>
      </p:sp>
      <p:grpSp>
        <p:nvGrpSpPr>
          <p:cNvPr id="7" name="Group 6">
            <a:extLst>
              <a:ext uri="{FF2B5EF4-FFF2-40B4-BE49-F238E27FC236}">
                <a16:creationId xmlns:a16="http://schemas.microsoft.com/office/drawing/2014/main" id="{186459F4-A37D-4914-8A31-0241CB3121B5}"/>
              </a:ext>
            </a:extLst>
          </p:cNvPr>
          <p:cNvGrpSpPr/>
          <p:nvPr/>
        </p:nvGrpSpPr>
        <p:grpSpPr>
          <a:xfrm>
            <a:off x="244812" y="998472"/>
            <a:ext cx="8645490" cy="1802295"/>
            <a:chOff x="366768" y="913840"/>
            <a:chExt cx="8645490" cy="1802295"/>
          </a:xfrm>
        </p:grpSpPr>
        <p:sp>
          <p:nvSpPr>
            <p:cNvPr id="6" name="Oval 5">
              <a:extLst>
                <a:ext uri="{FF2B5EF4-FFF2-40B4-BE49-F238E27FC236}">
                  <a16:creationId xmlns:a16="http://schemas.microsoft.com/office/drawing/2014/main" id="{F4D23070-5D97-4F1F-9EB9-A8FC0BBDA937}"/>
                </a:ext>
              </a:extLst>
            </p:cNvPr>
            <p:cNvSpPr/>
            <p:nvPr/>
          </p:nvSpPr>
          <p:spPr bwMode="auto">
            <a:xfrm>
              <a:off x="366768" y="1707149"/>
              <a:ext cx="6630519" cy="1008986"/>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01938F33-36DC-4DFC-B8B9-885E174B4A02}"/>
                </a:ext>
              </a:extLst>
            </p:cNvPr>
            <p:cNvSpPr txBox="1"/>
            <p:nvPr/>
          </p:nvSpPr>
          <p:spPr>
            <a:xfrm rot="21231939">
              <a:off x="4627079" y="913840"/>
              <a:ext cx="4385179" cy="864852"/>
            </a:xfrm>
            <a:prstGeom prst="rect">
              <a:avLst/>
            </a:prstGeom>
            <a:noFill/>
          </p:spPr>
          <p:txBody>
            <a:bodyPr wrap="square" lIns="182880" tIns="146304" rIns="182880" bIns="146304" rtlCol="0">
              <a:spAutoFit/>
            </a:bodyPr>
            <a:lstStyle/>
            <a:p>
              <a:pPr marL="0" marR="0" lvl="0" indent="0" algn="l" defTabSz="457181" rtl="0" eaLnBrk="1" fontAlgn="auto" latinLnBrk="0" hangingPunct="1">
                <a:lnSpc>
                  <a:spcPct val="90000"/>
                </a:lnSpc>
                <a:spcBef>
                  <a:spcPts val="0"/>
                </a:spcBef>
                <a:spcAft>
                  <a:spcPts val="600"/>
                </a:spcAft>
                <a:buClrTx/>
                <a:buSzTx/>
                <a:buFontTx/>
                <a:buNone/>
                <a:tabLst/>
                <a:defRPr/>
              </a:pPr>
              <a:r>
                <a:rPr kumimoji="0" lang="en-US" sz="4000" b="1" i="0" u="none" strike="noStrike" kern="1200" cap="none" spc="0" normalizeH="0" baseline="0" noProof="0" dirty="0">
                  <a:ln>
                    <a:noFill/>
                  </a:ln>
                  <a:solidFill>
                    <a:srgbClr val="FF0000"/>
                  </a:solidFill>
                  <a:effectLst/>
                  <a:uLnTx/>
                  <a:uFillTx/>
                  <a:latin typeface="Freestyle Script" panose="030804020302050B0404" pitchFamily="66" charset="0"/>
                  <a:ea typeface="+mn-ea"/>
                  <a:cs typeface="+mn-cs"/>
                </a:rPr>
                <a:t>deepest levels of learning</a:t>
              </a:r>
            </a:p>
          </p:txBody>
        </p:sp>
      </p:grpSp>
    </p:spTree>
    <p:extLst>
      <p:ext uri="{BB962C8B-B14F-4D97-AF65-F5344CB8AC3E}">
        <p14:creationId xmlns:p14="http://schemas.microsoft.com/office/powerpoint/2010/main" val="137100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5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down)">
                                      <p:cBhvr>
                                        <p:cTn id="19" dur="500"/>
                                        <p:tgtEl>
                                          <p:spTgt spid="1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down)">
                                      <p:cBhvr>
                                        <p:cTn id="22" dur="500"/>
                                        <p:tgtEl>
                                          <p:spTgt spid="17"/>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00"/>
                                        <p:tgtEl>
                                          <p:spTgt spid="16"/>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down)">
                                      <p:cBhvr>
                                        <p:cTn id="28" dur="500"/>
                                        <p:tgtEl>
                                          <p:spTgt spid="1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down)">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4" grpId="0" build="p"/>
      <p:bldP spid="1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nvGraphicFramePr>
        <p:xfrm>
          <a:off x="5428867" y="1227972"/>
          <a:ext cx="6624350" cy="5315373"/>
        </p:xfrm>
        <a:graphic>
          <a:graphicData uri="http://schemas.openxmlformats.org/drawingml/2006/table">
            <a:tbl>
              <a:tblPr>
                <a:tableStyleId>{073A0DAA-6AF3-43AB-8588-CEC1D06C72B9}</a:tableStyleId>
              </a:tblPr>
              <a:tblGrid>
                <a:gridCol w="3312175">
                  <a:extLst>
                    <a:ext uri="{9D8B030D-6E8A-4147-A177-3AD203B41FA5}">
                      <a16:colId xmlns:a16="http://schemas.microsoft.com/office/drawing/2014/main" val="429621541"/>
                    </a:ext>
                  </a:extLst>
                </a:gridCol>
                <a:gridCol w="3312175">
                  <a:extLst>
                    <a:ext uri="{9D8B030D-6E8A-4147-A177-3AD203B41FA5}">
                      <a16:colId xmlns:a16="http://schemas.microsoft.com/office/drawing/2014/main" val="244674853"/>
                    </a:ext>
                  </a:extLst>
                </a:gridCol>
              </a:tblGrid>
              <a:tr h="759339">
                <a:tc>
                  <a:txBody>
                    <a:bodyPr/>
                    <a:lstStyle/>
                    <a:p>
                      <a:pPr algn="ctr"/>
                      <a:r>
                        <a:rPr lang="en-US" sz="2400" dirty="0">
                          <a:solidFill>
                            <a:schemeClr val="bg1"/>
                          </a:solidFill>
                        </a:rPr>
                        <a:t>Constructionism</a:t>
                      </a:r>
                      <a:endParaRPr lang="en-US" sz="2400" b="0" dirty="0">
                        <a:solidFill>
                          <a:schemeClr val="bg1"/>
                        </a:solidFill>
                        <a:latin typeface="Segoe UI Semibold" panose="020B0702040204020203" pitchFamily="34" charset="0"/>
                        <a:cs typeface="Segoe UI Semibold" panose="020B0702040204020203" pitchFamily="34" charset="0"/>
                      </a:endParaRPr>
                    </a:p>
                  </a:txBody>
                  <a:tcPr anchor="ctr">
                    <a:solidFill>
                      <a:schemeClr val="tx2"/>
                    </a:solidFill>
                  </a:tcPr>
                </a:tc>
                <a:tc>
                  <a:txBody>
                    <a:bodyPr/>
                    <a:lstStyle/>
                    <a:p>
                      <a:pPr algn="ctr"/>
                      <a:r>
                        <a:rPr lang="en-US" sz="2400" dirty="0">
                          <a:solidFill>
                            <a:schemeClr val="bg1"/>
                          </a:solidFill>
                        </a:rPr>
                        <a:t>Instructionism</a:t>
                      </a:r>
                      <a:endParaRPr lang="en-US" sz="2400" b="0" dirty="0">
                        <a:solidFill>
                          <a:schemeClr val="bg1"/>
                        </a:solidFill>
                        <a:latin typeface="Segoe UI Semibold" panose="020B0702040204020203" pitchFamily="34" charset="0"/>
                        <a:cs typeface="Segoe UI Semibold" panose="020B0702040204020203" pitchFamily="34" charset="0"/>
                      </a:endParaRPr>
                    </a:p>
                  </a:txBody>
                  <a:tcPr anchor="ctr">
                    <a:solidFill>
                      <a:schemeClr val="tx1"/>
                    </a:solidFill>
                  </a:tcPr>
                </a:tc>
                <a:extLst>
                  <a:ext uri="{0D108BD9-81ED-4DB2-BD59-A6C34878D82A}">
                    <a16:rowId xmlns:a16="http://schemas.microsoft.com/office/drawing/2014/main" val="2414879676"/>
                  </a:ext>
                </a:extLst>
              </a:tr>
              <a:tr h="759339">
                <a:tc>
                  <a:txBody>
                    <a:bodyPr/>
                    <a:lstStyle/>
                    <a:p>
                      <a:endParaRPr lang="en-US"/>
                    </a:p>
                  </a:txBody>
                  <a:tcPr/>
                </a:tc>
                <a:tc>
                  <a:txBody>
                    <a:bodyPr/>
                    <a:lstStyle/>
                    <a:p>
                      <a:endParaRPr lang="en-US"/>
                    </a:p>
                  </a:txBody>
                  <a:tcPr/>
                </a:tc>
                <a:extLst>
                  <a:ext uri="{0D108BD9-81ED-4DB2-BD59-A6C34878D82A}">
                    <a16:rowId xmlns:a16="http://schemas.microsoft.com/office/drawing/2014/main" val="1720277200"/>
                  </a:ext>
                </a:extLst>
              </a:tr>
              <a:tr h="759339">
                <a:tc>
                  <a:txBody>
                    <a:bodyPr/>
                    <a:lstStyle/>
                    <a:p>
                      <a:endParaRPr lang="en-US" dirty="0"/>
                    </a:p>
                  </a:txBody>
                  <a:tcPr/>
                </a:tc>
                <a:tc>
                  <a:txBody>
                    <a:bodyPr/>
                    <a:lstStyle/>
                    <a:p>
                      <a:endParaRPr lang="en-US"/>
                    </a:p>
                  </a:txBody>
                  <a:tcPr/>
                </a:tc>
                <a:extLst>
                  <a:ext uri="{0D108BD9-81ED-4DB2-BD59-A6C34878D82A}">
                    <a16:rowId xmlns:a16="http://schemas.microsoft.com/office/drawing/2014/main" val="2583412456"/>
                  </a:ext>
                </a:extLst>
              </a:tr>
              <a:tr h="759339">
                <a:tc>
                  <a:txBody>
                    <a:bodyPr/>
                    <a:lstStyle/>
                    <a:p>
                      <a:endParaRPr lang="en-US"/>
                    </a:p>
                  </a:txBody>
                  <a:tcPr/>
                </a:tc>
                <a:tc>
                  <a:txBody>
                    <a:bodyPr/>
                    <a:lstStyle/>
                    <a:p>
                      <a:endParaRPr lang="en-US"/>
                    </a:p>
                  </a:txBody>
                  <a:tcPr/>
                </a:tc>
                <a:extLst>
                  <a:ext uri="{0D108BD9-81ED-4DB2-BD59-A6C34878D82A}">
                    <a16:rowId xmlns:a16="http://schemas.microsoft.com/office/drawing/2014/main" val="3593524606"/>
                  </a:ext>
                </a:extLst>
              </a:tr>
              <a:tr h="759339">
                <a:tc>
                  <a:txBody>
                    <a:bodyPr/>
                    <a:lstStyle/>
                    <a:p>
                      <a:endParaRPr lang="en-US"/>
                    </a:p>
                  </a:txBody>
                  <a:tcPr/>
                </a:tc>
                <a:tc>
                  <a:txBody>
                    <a:bodyPr/>
                    <a:lstStyle/>
                    <a:p>
                      <a:endParaRPr lang="en-US"/>
                    </a:p>
                  </a:txBody>
                  <a:tcPr/>
                </a:tc>
                <a:extLst>
                  <a:ext uri="{0D108BD9-81ED-4DB2-BD59-A6C34878D82A}">
                    <a16:rowId xmlns:a16="http://schemas.microsoft.com/office/drawing/2014/main" val="3514519428"/>
                  </a:ext>
                </a:extLst>
              </a:tr>
              <a:tr h="759339">
                <a:tc>
                  <a:txBody>
                    <a:bodyPr/>
                    <a:lstStyle/>
                    <a:p>
                      <a:endParaRPr lang="en-US"/>
                    </a:p>
                  </a:txBody>
                  <a:tcPr/>
                </a:tc>
                <a:tc>
                  <a:txBody>
                    <a:bodyPr/>
                    <a:lstStyle/>
                    <a:p>
                      <a:endParaRPr lang="en-US" dirty="0"/>
                    </a:p>
                  </a:txBody>
                  <a:tcPr/>
                </a:tc>
                <a:extLst>
                  <a:ext uri="{0D108BD9-81ED-4DB2-BD59-A6C34878D82A}">
                    <a16:rowId xmlns:a16="http://schemas.microsoft.com/office/drawing/2014/main" val="787452543"/>
                  </a:ext>
                </a:extLst>
              </a:tr>
              <a:tr h="759339">
                <a:tc>
                  <a:txBody>
                    <a:bodyPr/>
                    <a:lstStyle/>
                    <a:p>
                      <a:endParaRPr lang="en-US"/>
                    </a:p>
                  </a:txBody>
                  <a:tcPr/>
                </a:tc>
                <a:tc>
                  <a:txBody>
                    <a:bodyPr/>
                    <a:lstStyle/>
                    <a:p>
                      <a:endParaRPr lang="en-US" dirty="0"/>
                    </a:p>
                  </a:txBody>
                  <a:tcPr/>
                </a:tc>
                <a:extLst>
                  <a:ext uri="{0D108BD9-81ED-4DB2-BD59-A6C34878D82A}">
                    <a16:rowId xmlns:a16="http://schemas.microsoft.com/office/drawing/2014/main" val="820675946"/>
                  </a:ext>
                </a:extLst>
              </a:tr>
            </a:tbl>
          </a:graphicData>
        </a:graphic>
      </p:graphicFrame>
      <p:sp>
        <p:nvSpPr>
          <p:cNvPr id="10" name="TextBox 9"/>
          <p:cNvSpPr txBox="1"/>
          <p:nvPr/>
        </p:nvSpPr>
        <p:spPr>
          <a:xfrm>
            <a:off x="5630750" y="1923736"/>
            <a:ext cx="3136891" cy="849463"/>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Learning is the construction of knowledge</a:t>
            </a:r>
          </a:p>
        </p:txBody>
      </p:sp>
      <p:sp>
        <p:nvSpPr>
          <p:cNvPr id="11" name="TextBox 10"/>
          <p:cNvSpPr txBox="1"/>
          <p:nvPr/>
        </p:nvSpPr>
        <p:spPr>
          <a:xfrm>
            <a:off x="8837080" y="1923736"/>
            <a:ext cx="3136891" cy="849463"/>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Learning is the transmission of knowledge</a:t>
            </a:r>
          </a:p>
        </p:txBody>
      </p:sp>
      <p:sp>
        <p:nvSpPr>
          <p:cNvPr id="12" name="TextBox 11"/>
          <p:cNvSpPr txBox="1"/>
          <p:nvPr/>
        </p:nvSpPr>
        <p:spPr>
          <a:xfrm>
            <a:off x="5533831" y="2704226"/>
            <a:ext cx="3136891" cy="849463"/>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Learning is intensely personal</a:t>
            </a:r>
          </a:p>
        </p:txBody>
      </p:sp>
      <p:sp>
        <p:nvSpPr>
          <p:cNvPr id="13" name="TextBox 12"/>
          <p:cNvSpPr txBox="1"/>
          <p:nvPr/>
        </p:nvSpPr>
        <p:spPr>
          <a:xfrm>
            <a:off x="8802437" y="2698237"/>
            <a:ext cx="3136891" cy="849463"/>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All students must have the same baseline knowledge</a:t>
            </a:r>
          </a:p>
        </p:txBody>
      </p:sp>
      <p:sp>
        <p:nvSpPr>
          <p:cNvPr id="14" name="TextBox 13"/>
          <p:cNvSpPr txBox="1"/>
          <p:nvPr/>
        </p:nvSpPr>
        <p:spPr>
          <a:xfrm>
            <a:off x="5533831" y="3611787"/>
            <a:ext cx="3136891" cy="572464"/>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Project-based</a:t>
            </a:r>
          </a:p>
        </p:txBody>
      </p:sp>
      <p:sp>
        <p:nvSpPr>
          <p:cNvPr id="15" name="TextBox 14"/>
          <p:cNvSpPr txBox="1"/>
          <p:nvPr/>
        </p:nvSpPr>
        <p:spPr>
          <a:xfrm>
            <a:off x="8837081" y="3590194"/>
            <a:ext cx="3136891" cy="572464"/>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Textbook-based</a:t>
            </a:r>
          </a:p>
        </p:txBody>
      </p:sp>
      <p:sp>
        <p:nvSpPr>
          <p:cNvPr id="16" name="TextBox 15"/>
          <p:cNvSpPr txBox="1"/>
          <p:nvPr/>
        </p:nvSpPr>
        <p:spPr>
          <a:xfrm>
            <a:off x="5630750" y="4343850"/>
            <a:ext cx="3136891" cy="572464"/>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Student-led</a:t>
            </a:r>
          </a:p>
        </p:txBody>
      </p:sp>
      <p:sp>
        <p:nvSpPr>
          <p:cNvPr id="17" name="TextBox 16"/>
          <p:cNvSpPr txBox="1"/>
          <p:nvPr/>
        </p:nvSpPr>
        <p:spPr>
          <a:xfrm>
            <a:off x="8749967" y="4326780"/>
            <a:ext cx="3136891" cy="572464"/>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Teacher-led</a:t>
            </a:r>
          </a:p>
        </p:txBody>
      </p:sp>
      <p:sp>
        <p:nvSpPr>
          <p:cNvPr id="18" name="TextBox 17"/>
          <p:cNvSpPr txBox="1"/>
          <p:nvPr/>
        </p:nvSpPr>
        <p:spPr>
          <a:xfrm>
            <a:off x="5551681" y="5130649"/>
            <a:ext cx="3136891" cy="572464"/>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Purposeful play</a:t>
            </a:r>
          </a:p>
        </p:txBody>
      </p:sp>
      <p:sp>
        <p:nvSpPr>
          <p:cNvPr id="19" name="TextBox 18"/>
          <p:cNvSpPr txBox="1"/>
          <p:nvPr/>
        </p:nvSpPr>
        <p:spPr>
          <a:xfrm>
            <a:off x="8802436" y="5068604"/>
            <a:ext cx="3136891" cy="572464"/>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Required Curriculum</a:t>
            </a:r>
          </a:p>
        </p:txBody>
      </p:sp>
      <p:sp>
        <p:nvSpPr>
          <p:cNvPr id="20" name="TextBox 19"/>
          <p:cNvSpPr txBox="1"/>
          <p:nvPr/>
        </p:nvSpPr>
        <p:spPr>
          <a:xfrm>
            <a:off x="5630749" y="5745607"/>
            <a:ext cx="3136891" cy="849463"/>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Evidence of the Learning Process</a:t>
            </a:r>
          </a:p>
        </p:txBody>
      </p:sp>
      <p:sp>
        <p:nvSpPr>
          <p:cNvPr id="21" name="TextBox 20"/>
          <p:cNvSpPr txBox="1"/>
          <p:nvPr/>
        </p:nvSpPr>
        <p:spPr>
          <a:xfrm>
            <a:off x="8767640" y="5742970"/>
            <a:ext cx="3136891" cy="849463"/>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Standardized Assessment of Knowledge</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9188" y="1807412"/>
            <a:ext cx="5124757" cy="1804376"/>
          </a:xfrm>
          <a:prstGeom prst="rect">
            <a:avLst/>
          </a:prstGeom>
        </p:spPr>
      </p:pic>
      <p:sp>
        <p:nvSpPr>
          <p:cNvPr id="8" name="Title 7"/>
          <p:cNvSpPr>
            <a:spLocks noGrp="1"/>
          </p:cNvSpPr>
          <p:nvPr>
            <p:ph type="title"/>
          </p:nvPr>
        </p:nvSpPr>
        <p:spPr/>
        <p:txBody>
          <a:bodyPr/>
          <a:lstStyle/>
          <a:p>
            <a:r>
              <a:rPr lang="en-US" dirty="0"/>
              <a:t>Constructionism learning theory</a:t>
            </a: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9188" y="3887841"/>
            <a:ext cx="5133320" cy="2415680"/>
          </a:xfrm>
          <a:prstGeom prst="rect">
            <a:avLst/>
          </a:prstGeom>
        </p:spPr>
      </p:pic>
    </p:spTree>
    <p:extLst>
      <p:ext uri="{BB962C8B-B14F-4D97-AF65-F5344CB8AC3E}">
        <p14:creationId xmlns:p14="http://schemas.microsoft.com/office/powerpoint/2010/main" val="3875420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erson sitting at a table using a computer&#10;&#10;Description automatically generated">
            <a:extLst>
              <a:ext uri="{FF2B5EF4-FFF2-40B4-BE49-F238E27FC236}">
                <a16:creationId xmlns:a16="http://schemas.microsoft.com/office/drawing/2014/main" id="{0CFA6D19-4874-4045-9B4D-05821A15879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403399" y="1826890"/>
            <a:ext cx="4467569" cy="2951250"/>
          </a:xfrm>
          <a:prstGeom prst="rect">
            <a:avLst/>
          </a:prstGeom>
        </p:spPr>
      </p:pic>
      <p:sp>
        <p:nvSpPr>
          <p:cNvPr id="3" name="Title 2">
            <a:extLst>
              <a:ext uri="{FF2B5EF4-FFF2-40B4-BE49-F238E27FC236}">
                <a16:creationId xmlns:a16="http://schemas.microsoft.com/office/drawing/2014/main" id="{A0A45B58-1C42-4B38-B8A0-3BE1FE6F6C76}"/>
              </a:ext>
            </a:extLst>
          </p:cNvPr>
          <p:cNvSpPr>
            <a:spLocks noGrp="1"/>
          </p:cNvSpPr>
          <p:nvPr>
            <p:ph type="title"/>
          </p:nvPr>
        </p:nvSpPr>
        <p:spPr>
          <a:xfrm>
            <a:off x="298992" y="380499"/>
            <a:ext cx="11719561" cy="720097"/>
          </a:xfrm>
        </p:spPr>
        <p:txBody>
          <a:bodyPr/>
          <a:lstStyle/>
          <a:p>
            <a:r>
              <a:rPr lang="en-US" sz="4400" dirty="0"/>
              <a:t>Computing Education products from Microsoft</a:t>
            </a:r>
          </a:p>
        </p:txBody>
      </p:sp>
      <p:pic>
        <p:nvPicPr>
          <p:cNvPr id="5" name="Picture 4" descr="A person sitting at a table using a computer&#10;&#10;Description automatically generated">
            <a:extLst>
              <a:ext uri="{FF2B5EF4-FFF2-40B4-BE49-F238E27FC236}">
                <a16:creationId xmlns:a16="http://schemas.microsoft.com/office/drawing/2014/main" id="{1794C7C1-201C-4685-8D3E-333F8AE1E63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98992" y="1826890"/>
            <a:ext cx="4820500" cy="2951250"/>
          </a:xfrm>
          <a:prstGeom prst="rect">
            <a:avLst/>
          </a:prstGeom>
        </p:spPr>
      </p:pic>
      <p:pic>
        <p:nvPicPr>
          <p:cNvPr id="9" name="Picture 8" descr="A group of people sitting at a table looking at a computer&#10;&#10;Description automatically generated">
            <a:extLst>
              <a:ext uri="{FF2B5EF4-FFF2-40B4-BE49-F238E27FC236}">
                <a16:creationId xmlns:a16="http://schemas.microsoft.com/office/drawing/2014/main" id="{DC4684ED-ADEC-45FB-A9F9-EEC931EEF2F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98124" y="1826890"/>
            <a:ext cx="4820499" cy="2955061"/>
          </a:xfrm>
          <a:prstGeom prst="flowChartInputOutput">
            <a:avLst/>
          </a:prstGeom>
        </p:spPr>
      </p:pic>
      <p:pic>
        <p:nvPicPr>
          <p:cNvPr id="11" name="Picture 10" descr="A close up of a sign&#10;&#10;Description automatically generated">
            <a:extLst>
              <a:ext uri="{FF2B5EF4-FFF2-40B4-BE49-F238E27FC236}">
                <a16:creationId xmlns:a16="http://schemas.microsoft.com/office/drawing/2014/main" id="{50AD9322-E943-4FC8-9847-03B29C7F94C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8887" y="5308928"/>
            <a:ext cx="2343192" cy="389360"/>
          </a:xfrm>
          <a:prstGeom prst="rect">
            <a:avLst/>
          </a:prstGeom>
        </p:spPr>
      </p:pic>
      <p:pic>
        <p:nvPicPr>
          <p:cNvPr id="17" name="Picture 16" descr="A picture containing clock, drawing, light, meter&#10;&#10;Description automatically generated">
            <a:extLst>
              <a:ext uri="{FF2B5EF4-FFF2-40B4-BE49-F238E27FC236}">
                <a16:creationId xmlns:a16="http://schemas.microsoft.com/office/drawing/2014/main" id="{C83990A4-52AD-4F0B-B4E9-E6C417AADEF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082976" y="5234184"/>
            <a:ext cx="2597800" cy="436349"/>
          </a:xfrm>
          <a:prstGeom prst="rect">
            <a:avLst/>
          </a:prstGeom>
        </p:spPr>
      </p:pic>
      <p:pic>
        <p:nvPicPr>
          <p:cNvPr id="19" name="Picture 18" descr="A picture containing drawing, plate&#10;&#10;Description automatically generated">
            <a:extLst>
              <a:ext uri="{FF2B5EF4-FFF2-40B4-BE49-F238E27FC236}">
                <a16:creationId xmlns:a16="http://schemas.microsoft.com/office/drawing/2014/main" id="{E7C65637-616B-48F7-9D6B-E21EC7140ED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439227" y="5952477"/>
            <a:ext cx="1753178" cy="375012"/>
          </a:xfrm>
          <a:prstGeom prst="rect">
            <a:avLst/>
          </a:prstGeom>
        </p:spPr>
      </p:pic>
      <p:pic>
        <p:nvPicPr>
          <p:cNvPr id="21" name="Picture 20" descr="A close up of a logo&#10;&#10;Description automatically generated">
            <a:extLst>
              <a:ext uri="{FF2B5EF4-FFF2-40B4-BE49-F238E27FC236}">
                <a16:creationId xmlns:a16="http://schemas.microsoft.com/office/drawing/2014/main" id="{622824C1-B183-441C-84B8-EB19D43B5754}"/>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007341" y="5901577"/>
            <a:ext cx="1758846" cy="476812"/>
          </a:xfrm>
          <a:prstGeom prst="rect">
            <a:avLst/>
          </a:prstGeom>
        </p:spPr>
      </p:pic>
      <p:grpSp>
        <p:nvGrpSpPr>
          <p:cNvPr id="8" name="Group 7">
            <a:extLst>
              <a:ext uri="{FF2B5EF4-FFF2-40B4-BE49-F238E27FC236}">
                <a16:creationId xmlns:a16="http://schemas.microsoft.com/office/drawing/2014/main" id="{0F1C6F75-2939-4A49-98CB-7A1C9CE7197D}"/>
              </a:ext>
            </a:extLst>
          </p:cNvPr>
          <p:cNvGrpSpPr/>
          <p:nvPr/>
        </p:nvGrpSpPr>
        <p:grpSpPr>
          <a:xfrm>
            <a:off x="4195715" y="5193728"/>
            <a:ext cx="3120101" cy="619760"/>
            <a:chOff x="4012219" y="4988387"/>
            <a:chExt cx="3120101" cy="619760"/>
          </a:xfrm>
        </p:grpSpPr>
        <p:pic>
          <p:nvPicPr>
            <p:cNvPr id="6" name="Picture 5" descr="A close up of a logo&#10;&#10;Description automatically generated">
              <a:extLst>
                <a:ext uri="{FF2B5EF4-FFF2-40B4-BE49-F238E27FC236}">
                  <a16:creationId xmlns:a16="http://schemas.microsoft.com/office/drawing/2014/main" id="{94284A7B-2984-4A56-84A9-819EF2AB5FB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12219" y="4988387"/>
              <a:ext cx="619760" cy="619760"/>
            </a:xfrm>
            <a:prstGeom prst="rect">
              <a:avLst/>
            </a:prstGeom>
          </p:spPr>
        </p:pic>
        <p:sp>
          <p:nvSpPr>
            <p:cNvPr id="7" name="TextBox 6">
              <a:extLst>
                <a:ext uri="{FF2B5EF4-FFF2-40B4-BE49-F238E27FC236}">
                  <a16:creationId xmlns:a16="http://schemas.microsoft.com/office/drawing/2014/main" id="{73B9BBEA-458C-481C-8CEA-AC1AA1580264}"/>
                </a:ext>
              </a:extLst>
            </p:cNvPr>
            <p:cNvSpPr txBox="1"/>
            <p:nvPr/>
          </p:nvSpPr>
          <p:spPr>
            <a:xfrm>
              <a:off x="4631979" y="5028843"/>
              <a:ext cx="2500341" cy="523220"/>
            </a:xfrm>
            <a:prstGeom prst="rect">
              <a:avLst/>
            </a:prstGeom>
            <a:noFill/>
          </p:spPr>
          <p:txBody>
            <a:bodyPr wrap="square" rtlCol="0">
              <a:spAutoFit/>
            </a:bodyPr>
            <a:lstStyle/>
            <a:p>
              <a:r>
                <a:rPr lang="en-US" sz="2800" dirty="0">
                  <a:solidFill>
                    <a:srgbClr val="8F267A"/>
                  </a:solidFill>
                  <a:latin typeface="Segoe UI Semibold" panose="020B0702040204020203" pitchFamily="34" charset="0"/>
                  <a:cs typeface="Segoe UI Semibold" panose="020B0702040204020203" pitchFamily="34" charset="0"/>
                </a:rPr>
                <a:t>MakeCode</a:t>
              </a:r>
            </a:p>
          </p:txBody>
        </p:sp>
      </p:grpSp>
      <p:sp>
        <p:nvSpPr>
          <p:cNvPr id="12" name="Rectangle 11">
            <a:extLst>
              <a:ext uri="{FF2B5EF4-FFF2-40B4-BE49-F238E27FC236}">
                <a16:creationId xmlns:a16="http://schemas.microsoft.com/office/drawing/2014/main" id="{2C0DC303-DC0D-4256-BF1A-F780A128C058}"/>
              </a:ext>
            </a:extLst>
          </p:cNvPr>
          <p:cNvSpPr/>
          <p:nvPr/>
        </p:nvSpPr>
        <p:spPr>
          <a:xfrm>
            <a:off x="298992" y="4524921"/>
            <a:ext cx="11571975" cy="269536"/>
          </a:xfrm>
          <a:prstGeom prst="rect">
            <a:avLst/>
          </a:prstGeom>
          <a:solidFill>
            <a:srgbClr val="7F7F7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EF173A2-8571-48E4-83C0-A62565181339}"/>
              </a:ext>
            </a:extLst>
          </p:cNvPr>
          <p:cNvSpPr txBox="1"/>
          <p:nvPr/>
        </p:nvSpPr>
        <p:spPr>
          <a:xfrm>
            <a:off x="613317" y="4447605"/>
            <a:ext cx="2676127" cy="400110"/>
          </a:xfrm>
          <a:prstGeom prst="rect">
            <a:avLst/>
          </a:prstGeom>
          <a:noFill/>
        </p:spPr>
        <p:txBody>
          <a:bodyPr wrap="square" rtlCol="0">
            <a:spAutoFit/>
          </a:bodyPr>
          <a:lstStyle/>
          <a:p>
            <a:pPr algn="ctr"/>
            <a:r>
              <a:rPr lang="en-US" sz="2000" b="1" dirty="0">
                <a:solidFill>
                  <a:schemeClr val="bg1"/>
                </a:solidFill>
              </a:rPr>
              <a:t>K – 5</a:t>
            </a:r>
          </a:p>
        </p:txBody>
      </p:sp>
      <p:sp>
        <p:nvSpPr>
          <p:cNvPr id="16" name="TextBox 15">
            <a:extLst>
              <a:ext uri="{FF2B5EF4-FFF2-40B4-BE49-F238E27FC236}">
                <a16:creationId xmlns:a16="http://schemas.microsoft.com/office/drawing/2014/main" id="{0AD978E6-187E-4DCB-A74C-8DAE4733D620}"/>
              </a:ext>
            </a:extLst>
          </p:cNvPr>
          <p:cNvSpPr txBox="1"/>
          <p:nvPr/>
        </p:nvSpPr>
        <p:spPr>
          <a:xfrm>
            <a:off x="4085000" y="4447605"/>
            <a:ext cx="2676127" cy="400110"/>
          </a:xfrm>
          <a:prstGeom prst="rect">
            <a:avLst/>
          </a:prstGeom>
          <a:noFill/>
        </p:spPr>
        <p:txBody>
          <a:bodyPr wrap="square" rtlCol="0">
            <a:spAutoFit/>
          </a:bodyPr>
          <a:lstStyle/>
          <a:p>
            <a:pPr algn="ctr"/>
            <a:r>
              <a:rPr lang="en-US" sz="2000" b="1" dirty="0">
                <a:solidFill>
                  <a:schemeClr val="bg1"/>
                </a:solidFill>
              </a:rPr>
              <a:t>6 – 12</a:t>
            </a:r>
          </a:p>
        </p:txBody>
      </p:sp>
      <p:sp>
        <p:nvSpPr>
          <p:cNvPr id="18" name="TextBox 17">
            <a:extLst>
              <a:ext uri="{FF2B5EF4-FFF2-40B4-BE49-F238E27FC236}">
                <a16:creationId xmlns:a16="http://schemas.microsoft.com/office/drawing/2014/main" id="{7149B57F-9E7D-4DB3-B544-5935D3A52148}"/>
              </a:ext>
            </a:extLst>
          </p:cNvPr>
          <p:cNvSpPr txBox="1"/>
          <p:nvPr/>
        </p:nvSpPr>
        <p:spPr>
          <a:xfrm>
            <a:off x="8261534" y="4447605"/>
            <a:ext cx="2676127" cy="400110"/>
          </a:xfrm>
          <a:prstGeom prst="rect">
            <a:avLst/>
          </a:prstGeom>
          <a:noFill/>
        </p:spPr>
        <p:txBody>
          <a:bodyPr wrap="square" rtlCol="0">
            <a:spAutoFit/>
          </a:bodyPr>
          <a:lstStyle/>
          <a:p>
            <a:pPr algn="ctr"/>
            <a:r>
              <a:rPr lang="en-US" sz="2000" b="1" dirty="0">
                <a:solidFill>
                  <a:schemeClr val="bg1"/>
                </a:solidFill>
              </a:rPr>
              <a:t>Higher Ed</a:t>
            </a:r>
          </a:p>
        </p:txBody>
      </p:sp>
      <p:sp>
        <p:nvSpPr>
          <p:cNvPr id="10" name="Arrow: Right 9">
            <a:extLst>
              <a:ext uri="{FF2B5EF4-FFF2-40B4-BE49-F238E27FC236}">
                <a16:creationId xmlns:a16="http://schemas.microsoft.com/office/drawing/2014/main" id="{A4D6ED8A-A68E-4E66-8349-7768512018A6}"/>
              </a:ext>
            </a:extLst>
          </p:cNvPr>
          <p:cNvSpPr/>
          <p:nvPr/>
        </p:nvSpPr>
        <p:spPr>
          <a:xfrm>
            <a:off x="3325136" y="4591050"/>
            <a:ext cx="505097" cy="164704"/>
          </a:xfrm>
          <a:prstGeom prst="rightArrow">
            <a:avLst>
              <a:gd name="adj1" fmla="val 37090"/>
              <a:gd name="adj2" fmla="val 75822"/>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AE663E1B-E7CD-4B94-A290-E32AEA5E5C24}"/>
              </a:ext>
            </a:extLst>
          </p:cNvPr>
          <p:cNvSpPr/>
          <p:nvPr/>
        </p:nvSpPr>
        <p:spPr>
          <a:xfrm>
            <a:off x="7114165" y="4574030"/>
            <a:ext cx="505097" cy="164704"/>
          </a:xfrm>
          <a:prstGeom prst="rightArrow">
            <a:avLst>
              <a:gd name="adj1" fmla="val 37090"/>
              <a:gd name="adj2" fmla="val 75822"/>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9838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37449" y="2694268"/>
            <a:ext cx="784189" cy="523220"/>
          </a:xfrm>
          <a:prstGeom prst="rect">
            <a:avLst/>
          </a:prstGeom>
          <a:noFill/>
        </p:spPr>
        <p:txBody>
          <a:bodyPr wrap="square" rtlCol="0">
            <a:spAutoFit/>
          </a:bodyPr>
          <a:lstStyle/>
          <a:p>
            <a:pPr marL="0" marR="0" lvl="0" indent="0" algn="l" defTabSz="457181"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B4009E"/>
                </a:solidFill>
                <a:effectLst/>
                <a:uLnTx/>
                <a:uFillTx/>
                <a:latin typeface="Segoe UI Light" charset="0"/>
                <a:ea typeface="Segoe UI Light" charset="0"/>
                <a:cs typeface="Segoe UI Light" charset="0"/>
              </a:rPr>
              <a:t>3%</a:t>
            </a:r>
          </a:p>
        </p:txBody>
      </p:sp>
      <p:sp>
        <p:nvSpPr>
          <p:cNvPr id="96" name="TextBox 95"/>
          <p:cNvSpPr txBox="1"/>
          <p:nvPr/>
        </p:nvSpPr>
        <p:spPr>
          <a:xfrm>
            <a:off x="825650" y="5426139"/>
            <a:ext cx="2971317" cy="646331"/>
          </a:xfrm>
          <a:prstGeom prst="rect">
            <a:avLst/>
          </a:prstGeom>
          <a:noFill/>
        </p:spPr>
        <p:txBody>
          <a:bodyPr wrap="square"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505050"/>
                </a:solidFill>
                <a:effectLst/>
                <a:uLnTx/>
                <a:uFillTx/>
                <a:latin typeface="Segoe UI" charset="0"/>
                <a:ea typeface="Segoe UI" charset="0"/>
                <a:cs typeface="Segoe UI" charset="0"/>
              </a:rPr>
              <a:t>3% of US Bachelor Degrees are Computer Science </a:t>
            </a:r>
          </a:p>
        </p:txBody>
      </p:sp>
      <p:sp>
        <p:nvSpPr>
          <p:cNvPr id="264" name="TextBox 263"/>
          <p:cNvSpPr txBox="1"/>
          <p:nvPr/>
        </p:nvSpPr>
        <p:spPr>
          <a:xfrm>
            <a:off x="4384365" y="5426139"/>
            <a:ext cx="3152837" cy="646331"/>
          </a:xfrm>
          <a:prstGeom prst="rect">
            <a:avLst/>
          </a:prstGeom>
          <a:noFill/>
        </p:spPr>
        <p:txBody>
          <a:bodyPr wrap="square"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505050"/>
                </a:solidFill>
                <a:effectLst/>
                <a:uLnTx/>
                <a:uFillTx/>
                <a:latin typeface="Segoe UI" charset="0"/>
                <a:ea typeface="Segoe UI" charset="0"/>
                <a:cs typeface="Segoe UI" charset="0"/>
              </a:rPr>
              <a:t>20% of US Computer Science degrees are non-white</a:t>
            </a:r>
          </a:p>
        </p:txBody>
      </p:sp>
      <p:sp>
        <p:nvSpPr>
          <p:cNvPr id="265" name="TextBox 264"/>
          <p:cNvSpPr txBox="1"/>
          <p:nvPr/>
        </p:nvSpPr>
        <p:spPr>
          <a:xfrm>
            <a:off x="8034084" y="5426139"/>
            <a:ext cx="3152837" cy="646331"/>
          </a:xfrm>
          <a:prstGeom prst="rect">
            <a:avLst/>
          </a:prstGeom>
          <a:noFill/>
        </p:spPr>
        <p:txBody>
          <a:bodyPr wrap="square" rtlCol="0">
            <a:spAutoFit/>
          </a:bodyPr>
          <a:lstStyle/>
          <a:p>
            <a:pPr marL="0" marR="0" lvl="0" indent="0" algn="ctr" defTabSz="457181"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505050"/>
                </a:solidFill>
                <a:effectLst/>
                <a:uLnTx/>
                <a:uFillTx/>
                <a:latin typeface="Segoe UI" charset="0"/>
                <a:ea typeface="Segoe UI" charset="0"/>
                <a:cs typeface="Segoe UI" charset="0"/>
              </a:rPr>
              <a:t>18% of US Computer Science degrees are female</a:t>
            </a:r>
          </a:p>
        </p:txBody>
      </p:sp>
      <p:sp>
        <p:nvSpPr>
          <p:cNvPr id="266" name="TextBox 265"/>
          <p:cNvSpPr txBox="1"/>
          <p:nvPr/>
        </p:nvSpPr>
        <p:spPr>
          <a:xfrm>
            <a:off x="10507556" y="2603635"/>
            <a:ext cx="779381" cy="523220"/>
          </a:xfrm>
          <a:prstGeom prst="rect">
            <a:avLst/>
          </a:prstGeom>
          <a:noFill/>
        </p:spPr>
        <p:txBody>
          <a:bodyPr wrap="none" rtlCol="0">
            <a:spAutoFit/>
          </a:bodyPr>
          <a:lstStyle/>
          <a:p>
            <a:pPr marL="0" marR="0" lvl="0" indent="0" algn="l" defTabSz="457181"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B4009E"/>
                </a:solidFill>
                <a:effectLst/>
                <a:uLnTx/>
                <a:uFillTx/>
                <a:latin typeface="Segoe UI Light" charset="0"/>
                <a:ea typeface="Segoe UI Light" charset="0"/>
                <a:cs typeface="Segoe UI Light" charset="0"/>
              </a:rPr>
              <a:t>18%</a:t>
            </a:r>
          </a:p>
        </p:txBody>
      </p:sp>
      <p:sp>
        <p:nvSpPr>
          <p:cNvPr id="98" name="TextBox 97"/>
          <p:cNvSpPr txBox="1"/>
          <p:nvPr/>
        </p:nvSpPr>
        <p:spPr>
          <a:xfrm>
            <a:off x="3036926" y="1469536"/>
            <a:ext cx="5993885" cy="369332"/>
          </a:xfrm>
          <a:prstGeom prst="rect">
            <a:avLst/>
          </a:prstGeom>
          <a:noFill/>
        </p:spPr>
        <p:txBody>
          <a:bodyPr wrap="none" rtlCol="0">
            <a:spAutoFit/>
          </a:bodyPr>
          <a:lstStyle/>
          <a:p>
            <a:pPr marL="0" marR="0" lvl="0" indent="0" algn="l" defTabSz="457181" rtl="0" eaLnBrk="1" fontAlgn="auto" latinLnBrk="0" hangingPunct="1">
              <a:lnSpc>
                <a:spcPct val="100000"/>
              </a:lnSpc>
              <a:spcBef>
                <a:spcPts val="0"/>
              </a:spcBef>
              <a:spcAft>
                <a:spcPts val="0"/>
              </a:spcAft>
              <a:buClrTx/>
              <a:buSzTx/>
              <a:buFontTx/>
              <a:buNone/>
              <a:tabLst/>
              <a:defRPr/>
            </a:pPr>
            <a:r>
              <a:rPr kumimoji="0" lang="en-US" sz="1900" b="0" i="0" u="none" strike="noStrike" kern="1200" cap="none" spc="0" normalizeH="0" baseline="0" noProof="0" dirty="0">
                <a:ln>
                  <a:noFill/>
                </a:ln>
                <a:solidFill>
                  <a:srgbClr val="505050"/>
                </a:solidFill>
                <a:effectLst/>
                <a:uLnTx/>
                <a:uFillTx/>
                <a:latin typeface="Segoe UI" charset="0"/>
                <a:ea typeface="Segoe UI" charset="0"/>
                <a:cs typeface="Segoe UI" charset="0"/>
              </a:rPr>
              <a:t>Projected in Software Development between 2016 - 2026</a:t>
            </a:r>
          </a:p>
        </p:txBody>
      </p:sp>
      <p:sp>
        <p:nvSpPr>
          <p:cNvPr id="99" name="Rectangle 98"/>
          <p:cNvSpPr/>
          <p:nvPr/>
        </p:nvSpPr>
        <p:spPr>
          <a:xfrm>
            <a:off x="4073523" y="518838"/>
            <a:ext cx="4223272" cy="1015663"/>
          </a:xfrm>
          <a:prstGeom prst="rect">
            <a:avLst/>
          </a:prstGeom>
        </p:spPr>
        <p:txBody>
          <a:bodyPr wrap="none">
            <a:spAutoFit/>
          </a:bodyPr>
          <a:lstStyle/>
          <a:p>
            <a:pPr marL="0" marR="0" lvl="0" indent="0" algn="l" defTabSz="457181"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505050"/>
                </a:solidFill>
                <a:effectLst/>
                <a:uLnTx/>
                <a:uFillTx/>
                <a:latin typeface="Segoe UI Light" charset="0"/>
                <a:ea typeface="Segoe UI Light" charset="0"/>
                <a:cs typeface="Segoe UI Light" charset="0"/>
              </a:rPr>
              <a:t>31% Growth </a:t>
            </a:r>
          </a:p>
        </p:txBody>
      </p:sp>
      <p:sp>
        <p:nvSpPr>
          <p:cNvPr id="267" name="TextBox 266"/>
          <p:cNvSpPr txBox="1"/>
          <p:nvPr/>
        </p:nvSpPr>
        <p:spPr>
          <a:xfrm>
            <a:off x="6496536" y="2329834"/>
            <a:ext cx="779381" cy="523220"/>
          </a:xfrm>
          <a:prstGeom prst="rect">
            <a:avLst/>
          </a:prstGeom>
          <a:noFill/>
        </p:spPr>
        <p:txBody>
          <a:bodyPr wrap="none" rtlCol="0">
            <a:spAutoFit/>
          </a:bodyPr>
          <a:lstStyle/>
          <a:p>
            <a:pPr marL="0" marR="0" lvl="0" indent="0" algn="l" defTabSz="457181"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B4009E"/>
                </a:solidFill>
                <a:effectLst/>
                <a:uLnTx/>
                <a:uFillTx/>
                <a:latin typeface="Segoe UI Light" charset="0"/>
                <a:ea typeface="Segoe UI Light" charset="0"/>
                <a:cs typeface="Segoe UI Light" charset="0"/>
              </a:rPr>
              <a:t>10%</a:t>
            </a:r>
            <a:endParaRPr kumimoji="0" lang="en-US" sz="2800" b="0" i="0" u="none" strike="noStrike" kern="1200" cap="none" spc="0" normalizeH="0" baseline="0" noProof="0" dirty="0">
              <a:ln>
                <a:noFill/>
              </a:ln>
              <a:solidFill>
                <a:srgbClr val="B4009E"/>
              </a:solidFill>
              <a:effectLst/>
              <a:uLnTx/>
              <a:uFillTx/>
              <a:latin typeface="Segoe UI Light" charset="0"/>
              <a:ea typeface="Segoe UI Light" charset="0"/>
              <a:cs typeface="Segoe UI Light" charset="0"/>
            </a:endParaRPr>
          </a:p>
        </p:txBody>
      </p:sp>
      <p:sp>
        <p:nvSpPr>
          <p:cNvPr id="268" name="TextBox 267"/>
          <p:cNvSpPr txBox="1"/>
          <p:nvPr/>
        </p:nvSpPr>
        <p:spPr>
          <a:xfrm>
            <a:off x="7121697" y="3013030"/>
            <a:ext cx="779381" cy="523220"/>
          </a:xfrm>
          <a:prstGeom prst="rect">
            <a:avLst/>
          </a:prstGeom>
          <a:noFill/>
        </p:spPr>
        <p:txBody>
          <a:bodyPr wrap="none" rtlCol="0">
            <a:spAutoFit/>
          </a:bodyPr>
          <a:lstStyle/>
          <a:p>
            <a:pPr marL="0" marR="0" lvl="0" indent="0" algn="l" defTabSz="457181"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107C10"/>
                </a:solidFill>
                <a:effectLst/>
                <a:uLnTx/>
                <a:uFillTx/>
                <a:latin typeface="Segoe UI Light" charset="0"/>
                <a:ea typeface="Segoe UI Light" charset="0"/>
                <a:cs typeface="Segoe UI Light" charset="0"/>
              </a:rPr>
              <a:t>10%</a:t>
            </a:r>
            <a:endParaRPr kumimoji="0" lang="en-US" sz="2800" b="0" i="0" u="none" strike="noStrike" kern="1200" cap="none" spc="0" normalizeH="0" baseline="0" noProof="0" dirty="0">
              <a:ln>
                <a:noFill/>
              </a:ln>
              <a:solidFill>
                <a:srgbClr val="107C10"/>
              </a:solidFill>
              <a:effectLst/>
              <a:uLnTx/>
              <a:uFillTx/>
              <a:latin typeface="Segoe UI Light" charset="0"/>
              <a:ea typeface="Segoe UI Light" charset="0"/>
              <a:cs typeface="Segoe UI Light" charset="0"/>
            </a:endParaRPr>
          </a:p>
        </p:txBody>
      </p:sp>
      <p:grpSp>
        <p:nvGrpSpPr>
          <p:cNvPr id="101" name="Group 100"/>
          <p:cNvGrpSpPr/>
          <p:nvPr/>
        </p:nvGrpSpPr>
        <p:grpSpPr>
          <a:xfrm>
            <a:off x="825168" y="2454344"/>
            <a:ext cx="2971800" cy="2971800"/>
            <a:chOff x="825168" y="2454344"/>
            <a:chExt cx="2971800" cy="2971800"/>
          </a:xfrm>
        </p:grpSpPr>
        <p:graphicFrame>
          <p:nvGraphicFramePr>
            <p:cNvPr id="5" name="Chart 4"/>
            <p:cNvGraphicFramePr>
              <a:graphicFrameLocks/>
            </p:cNvGraphicFramePr>
            <p:nvPr/>
          </p:nvGraphicFramePr>
          <p:xfrm>
            <a:off x="825168" y="2454344"/>
            <a:ext cx="2971800" cy="2971800"/>
          </p:xfrm>
          <a:graphic>
            <a:graphicData uri="http://schemas.openxmlformats.org/drawingml/2006/chart">
              <c:chart xmlns:c="http://schemas.openxmlformats.org/drawingml/2006/chart" xmlns:r="http://schemas.openxmlformats.org/officeDocument/2006/relationships" r:id="rId3"/>
            </a:graphicData>
          </a:graphic>
        </p:graphicFrame>
        <p:sp>
          <p:nvSpPr>
            <p:cNvPr id="269" name="Devices3_EA6C" title="Icon of a cellphone in front of a monitor">
              <a:extLst>
                <a:ext uri="{FF2B5EF4-FFF2-40B4-BE49-F238E27FC236}">
                  <a16:creationId xmlns:a16="http://schemas.microsoft.com/office/drawing/2014/main" id="{D053DF72-B6AC-4569-90AF-5BA5C986E9DA}"/>
                </a:ext>
              </a:extLst>
            </p:cNvPr>
            <p:cNvSpPr>
              <a:spLocks noChangeAspect="1" noEditPoints="1"/>
            </p:cNvSpPr>
            <p:nvPr/>
          </p:nvSpPr>
          <p:spPr bwMode="auto">
            <a:xfrm>
              <a:off x="1758446" y="3557396"/>
              <a:ext cx="1105244" cy="765691"/>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18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03" name="Group 102"/>
          <p:cNvGrpSpPr/>
          <p:nvPr/>
        </p:nvGrpSpPr>
        <p:grpSpPr>
          <a:xfrm>
            <a:off x="8124603" y="2454344"/>
            <a:ext cx="2971800" cy="2971800"/>
            <a:chOff x="8124603" y="2454344"/>
            <a:chExt cx="2971800" cy="2971800"/>
          </a:xfrm>
        </p:grpSpPr>
        <p:graphicFrame>
          <p:nvGraphicFramePr>
            <p:cNvPr id="7" name="Chart 6"/>
            <p:cNvGraphicFramePr>
              <a:graphicFrameLocks/>
            </p:cNvGraphicFramePr>
            <p:nvPr/>
          </p:nvGraphicFramePr>
          <p:xfrm>
            <a:off x="8124603" y="2454344"/>
            <a:ext cx="2971800" cy="2971800"/>
          </p:xfrm>
          <a:graphic>
            <a:graphicData uri="http://schemas.openxmlformats.org/drawingml/2006/chart">
              <c:chart xmlns:c="http://schemas.openxmlformats.org/drawingml/2006/chart" xmlns:r="http://schemas.openxmlformats.org/officeDocument/2006/relationships" r:id="rId4"/>
            </a:graphicData>
          </a:graphic>
        </p:graphicFrame>
        <p:sp>
          <p:nvSpPr>
            <p:cNvPr id="270" name="girl" title="Icon of a young woman">
              <a:extLst>
                <a:ext uri="{FF2B5EF4-FFF2-40B4-BE49-F238E27FC236}">
                  <a16:creationId xmlns:a16="http://schemas.microsoft.com/office/drawing/2014/main" id="{90E5CA25-D7C1-4C1F-B4F4-58DA63C86F11}"/>
                </a:ext>
              </a:extLst>
            </p:cNvPr>
            <p:cNvSpPr>
              <a:spLocks noChangeAspect="1" noEditPoints="1"/>
            </p:cNvSpPr>
            <p:nvPr/>
          </p:nvSpPr>
          <p:spPr bwMode="auto">
            <a:xfrm>
              <a:off x="9030811" y="3333701"/>
              <a:ext cx="997983" cy="1181944"/>
            </a:xfrm>
            <a:custGeom>
              <a:avLst/>
              <a:gdLst>
                <a:gd name="T0" fmla="*/ 65 w 299"/>
                <a:gd name="T1" fmla="*/ 119 h 354"/>
                <a:gd name="T2" fmla="*/ 169 w 299"/>
                <a:gd name="T3" fmla="*/ 15 h 354"/>
                <a:gd name="T4" fmla="*/ 273 w 299"/>
                <a:gd name="T5" fmla="*/ 119 h 354"/>
                <a:gd name="T6" fmla="*/ 169 w 299"/>
                <a:gd name="T7" fmla="*/ 223 h 354"/>
                <a:gd name="T8" fmla="*/ 65 w 299"/>
                <a:gd name="T9" fmla="*/ 119 h 354"/>
                <a:gd name="T10" fmla="*/ 299 w 299"/>
                <a:gd name="T11" fmla="*/ 354 h 354"/>
                <a:gd name="T12" fmla="*/ 169 w 299"/>
                <a:gd name="T13" fmla="*/ 223 h 354"/>
                <a:gd name="T14" fmla="*/ 38 w 299"/>
                <a:gd name="T15" fmla="*/ 354 h 354"/>
                <a:gd name="T16" fmla="*/ 112 w 299"/>
                <a:gd name="T17" fmla="*/ 236 h 354"/>
                <a:gd name="T18" fmla="*/ 169 w 299"/>
                <a:gd name="T19" fmla="*/ 289 h 354"/>
                <a:gd name="T20" fmla="*/ 225 w 299"/>
                <a:gd name="T21" fmla="*/ 236 h 354"/>
                <a:gd name="T22" fmla="*/ 105 w 299"/>
                <a:gd name="T23" fmla="*/ 37 h 354"/>
                <a:gd name="T24" fmla="*/ 165 w 299"/>
                <a:gd name="T25" fmla="*/ 85 h 354"/>
                <a:gd name="T26" fmla="*/ 269 w 299"/>
                <a:gd name="T27" fmla="*/ 90 h 354"/>
                <a:gd name="T28" fmla="*/ 69 w 299"/>
                <a:gd name="T29" fmla="*/ 148 h 354"/>
                <a:gd name="T30" fmla="*/ 105 w 299"/>
                <a:gd name="T31" fmla="*/ 107 h 354"/>
                <a:gd name="T32" fmla="*/ 99 w 299"/>
                <a:gd name="T33" fmla="*/ 42 h 354"/>
                <a:gd name="T34" fmla="*/ 105 w 299"/>
                <a:gd name="T35" fmla="*/ 37 h 354"/>
                <a:gd name="T36" fmla="*/ 55 w 299"/>
                <a:gd name="T37" fmla="*/ 25 h 354"/>
                <a:gd name="T38" fmla="*/ 62 w 299"/>
                <a:gd name="T39" fmla="*/ 109 h 354"/>
                <a:gd name="T40" fmla="*/ 0 w 299"/>
                <a:gd name="T41" fmla="*/ 12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 h="354">
                  <a:moveTo>
                    <a:pt x="65" y="119"/>
                  </a:moveTo>
                  <a:cubicBezTo>
                    <a:pt x="65" y="62"/>
                    <a:pt x="111" y="15"/>
                    <a:pt x="169" y="15"/>
                  </a:cubicBezTo>
                  <a:cubicBezTo>
                    <a:pt x="226" y="15"/>
                    <a:pt x="273" y="62"/>
                    <a:pt x="273" y="119"/>
                  </a:cubicBezTo>
                  <a:cubicBezTo>
                    <a:pt x="273" y="177"/>
                    <a:pt x="226" y="223"/>
                    <a:pt x="169" y="223"/>
                  </a:cubicBezTo>
                  <a:cubicBezTo>
                    <a:pt x="111" y="223"/>
                    <a:pt x="65" y="177"/>
                    <a:pt x="65" y="119"/>
                  </a:cubicBezTo>
                  <a:close/>
                  <a:moveTo>
                    <a:pt x="299" y="354"/>
                  </a:moveTo>
                  <a:cubicBezTo>
                    <a:pt x="299" y="282"/>
                    <a:pt x="241" y="223"/>
                    <a:pt x="169" y="223"/>
                  </a:cubicBezTo>
                  <a:cubicBezTo>
                    <a:pt x="97" y="223"/>
                    <a:pt x="38" y="282"/>
                    <a:pt x="38" y="354"/>
                  </a:cubicBezTo>
                  <a:moveTo>
                    <a:pt x="112" y="236"/>
                  </a:moveTo>
                  <a:cubicBezTo>
                    <a:pt x="169" y="289"/>
                    <a:pt x="169" y="289"/>
                    <a:pt x="169" y="289"/>
                  </a:cubicBezTo>
                  <a:cubicBezTo>
                    <a:pt x="225" y="236"/>
                    <a:pt x="225" y="236"/>
                    <a:pt x="225" y="236"/>
                  </a:cubicBezTo>
                  <a:moveTo>
                    <a:pt x="105" y="37"/>
                  </a:moveTo>
                  <a:cubicBezTo>
                    <a:pt x="105" y="37"/>
                    <a:pt x="130" y="75"/>
                    <a:pt x="165" y="85"/>
                  </a:cubicBezTo>
                  <a:cubicBezTo>
                    <a:pt x="206" y="96"/>
                    <a:pt x="269" y="90"/>
                    <a:pt x="269" y="90"/>
                  </a:cubicBezTo>
                  <a:moveTo>
                    <a:pt x="69" y="148"/>
                  </a:moveTo>
                  <a:cubicBezTo>
                    <a:pt x="69" y="148"/>
                    <a:pt x="98" y="128"/>
                    <a:pt x="105" y="107"/>
                  </a:cubicBezTo>
                  <a:cubicBezTo>
                    <a:pt x="117" y="68"/>
                    <a:pt x="99" y="42"/>
                    <a:pt x="99" y="42"/>
                  </a:cubicBezTo>
                  <a:moveTo>
                    <a:pt x="105" y="37"/>
                  </a:moveTo>
                  <a:cubicBezTo>
                    <a:pt x="105" y="37"/>
                    <a:pt x="87" y="0"/>
                    <a:pt x="55" y="25"/>
                  </a:cubicBezTo>
                  <a:cubicBezTo>
                    <a:pt x="28" y="47"/>
                    <a:pt x="66" y="87"/>
                    <a:pt x="62" y="109"/>
                  </a:cubicBezTo>
                  <a:cubicBezTo>
                    <a:pt x="55" y="139"/>
                    <a:pt x="0" y="127"/>
                    <a:pt x="0" y="127"/>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181"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02" name="Group 101"/>
          <p:cNvGrpSpPr/>
          <p:nvPr/>
        </p:nvGrpSpPr>
        <p:grpSpPr>
          <a:xfrm>
            <a:off x="4474885" y="2454344"/>
            <a:ext cx="2971800" cy="2971800"/>
            <a:chOff x="4474885" y="2454344"/>
            <a:chExt cx="2971800" cy="2971800"/>
          </a:xfrm>
        </p:grpSpPr>
        <p:graphicFrame>
          <p:nvGraphicFramePr>
            <p:cNvPr id="6" name="Chart 5"/>
            <p:cNvGraphicFramePr>
              <a:graphicFrameLocks/>
            </p:cNvGraphicFramePr>
            <p:nvPr/>
          </p:nvGraphicFramePr>
          <p:xfrm>
            <a:off x="4474885" y="2454344"/>
            <a:ext cx="2971800" cy="2971800"/>
          </p:xfrm>
          <a:graphic>
            <a:graphicData uri="http://schemas.openxmlformats.org/drawingml/2006/chart">
              <c:chart xmlns:c="http://schemas.openxmlformats.org/drawingml/2006/chart" xmlns:r="http://schemas.openxmlformats.org/officeDocument/2006/relationships" r:id="rId5"/>
            </a:graphicData>
          </a:graphic>
        </p:graphicFrame>
        <p:sp>
          <p:nvSpPr>
            <p:cNvPr id="271" name="Family_EBDA" title="Icon of a family of people">
              <a:extLst>
                <a:ext uri="{FF2B5EF4-FFF2-40B4-BE49-F238E27FC236}">
                  <a16:creationId xmlns:a16="http://schemas.microsoft.com/office/drawing/2014/main" id="{43B5481D-6A28-4AE7-8996-509C84B6FE70}"/>
                </a:ext>
              </a:extLst>
            </p:cNvPr>
            <p:cNvSpPr>
              <a:spLocks noChangeAspect="1" noEditPoints="1"/>
            </p:cNvSpPr>
            <p:nvPr/>
          </p:nvSpPr>
          <p:spPr bwMode="auto">
            <a:xfrm>
              <a:off x="5377348" y="3419819"/>
              <a:ext cx="1146673" cy="1034756"/>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181"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
          <p:nvSpPr>
            <p:cNvPr id="272" name="Oval 271"/>
            <p:cNvSpPr/>
            <p:nvPr/>
          </p:nvSpPr>
          <p:spPr>
            <a:xfrm>
              <a:off x="5831741" y="3415093"/>
              <a:ext cx="391266" cy="391266"/>
            </a:xfrm>
            <a:prstGeom prst="ellipse">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1"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73" name="Oval 272"/>
            <p:cNvSpPr/>
            <p:nvPr/>
          </p:nvSpPr>
          <p:spPr>
            <a:xfrm>
              <a:off x="5458731" y="3810590"/>
              <a:ext cx="373010" cy="373010"/>
            </a:xfrm>
            <a:prstGeom prst="ellipse">
              <a:avLst/>
            </a:prstGeom>
            <a:pattFill prst="wdDnDiag">
              <a:fgClr>
                <a:schemeClr val="tx1"/>
              </a:fgClr>
              <a:bgClr>
                <a:schemeClr val="bg1"/>
              </a:bgClr>
            </a:patt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181"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896073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p:cTn id="7" dur="500" fill="hold"/>
                                        <p:tgtEl>
                                          <p:spTgt spid="101"/>
                                        </p:tgtEl>
                                        <p:attrNameLst>
                                          <p:attrName>ppt_w</p:attrName>
                                        </p:attrNameLst>
                                      </p:cBhvr>
                                      <p:tavLst>
                                        <p:tav tm="0">
                                          <p:val>
                                            <p:fltVal val="0"/>
                                          </p:val>
                                        </p:tav>
                                        <p:tav tm="100000">
                                          <p:val>
                                            <p:strVal val="#ppt_w"/>
                                          </p:val>
                                        </p:tav>
                                      </p:tavLst>
                                    </p:anim>
                                    <p:anim calcmode="lin" valueType="num">
                                      <p:cBhvr>
                                        <p:cTn id="8" dur="500" fill="hold"/>
                                        <p:tgtEl>
                                          <p:spTgt spid="101"/>
                                        </p:tgtEl>
                                        <p:attrNameLst>
                                          <p:attrName>ppt_h</p:attrName>
                                        </p:attrNameLst>
                                      </p:cBhvr>
                                      <p:tavLst>
                                        <p:tav tm="0">
                                          <p:val>
                                            <p:fltVal val="0"/>
                                          </p:val>
                                        </p:tav>
                                        <p:tav tm="100000">
                                          <p:val>
                                            <p:strVal val="#ppt_h"/>
                                          </p:val>
                                        </p:tav>
                                      </p:tavLst>
                                    </p:anim>
                                    <p:animEffect transition="in" filter="fade">
                                      <p:cBhvr>
                                        <p:cTn id="9" dur="500"/>
                                        <p:tgtEl>
                                          <p:spTgt spid="101"/>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102"/>
                                        </p:tgtEl>
                                        <p:attrNameLst>
                                          <p:attrName>style.visibility</p:attrName>
                                        </p:attrNameLst>
                                      </p:cBhvr>
                                      <p:to>
                                        <p:strVal val="visible"/>
                                      </p:to>
                                    </p:set>
                                    <p:anim calcmode="lin" valueType="num">
                                      <p:cBhvr>
                                        <p:cTn id="16" dur="500" fill="hold"/>
                                        <p:tgtEl>
                                          <p:spTgt spid="102"/>
                                        </p:tgtEl>
                                        <p:attrNameLst>
                                          <p:attrName>ppt_w</p:attrName>
                                        </p:attrNameLst>
                                      </p:cBhvr>
                                      <p:tavLst>
                                        <p:tav tm="0">
                                          <p:val>
                                            <p:fltVal val="0"/>
                                          </p:val>
                                        </p:tav>
                                        <p:tav tm="100000">
                                          <p:val>
                                            <p:strVal val="#ppt_w"/>
                                          </p:val>
                                        </p:tav>
                                      </p:tavLst>
                                    </p:anim>
                                    <p:anim calcmode="lin" valueType="num">
                                      <p:cBhvr>
                                        <p:cTn id="17" dur="500" fill="hold"/>
                                        <p:tgtEl>
                                          <p:spTgt spid="102"/>
                                        </p:tgtEl>
                                        <p:attrNameLst>
                                          <p:attrName>ppt_h</p:attrName>
                                        </p:attrNameLst>
                                      </p:cBhvr>
                                      <p:tavLst>
                                        <p:tav tm="0">
                                          <p:val>
                                            <p:fltVal val="0"/>
                                          </p:val>
                                        </p:tav>
                                        <p:tav tm="100000">
                                          <p:val>
                                            <p:strVal val="#ppt_h"/>
                                          </p:val>
                                        </p:tav>
                                      </p:tavLst>
                                    </p:anim>
                                    <p:animEffect transition="in" filter="fade">
                                      <p:cBhvr>
                                        <p:cTn id="18" dur="500"/>
                                        <p:tgtEl>
                                          <p:spTgt spid="10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7"/>
                                        </p:tgtEl>
                                        <p:attrNameLst>
                                          <p:attrName>style.visibility</p:attrName>
                                        </p:attrNameLst>
                                      </p:cBhvr>
                                      <p:to>
                                        <p:strVal val="visible"/>
                                      </p:to>
                                    </p:set>
                                    <p:animEffect transition="in" filter="fade">
                                      <p:cBhvr>
                                        <p:cTn id="21" dur="500"/>
                                        <p:tgtEl>
                                          <p:spTgt spid="26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8"/>
                                        </p:tgtEl>
                                        <p:attrNameLst>
                                          <p:attrName>style.visibility</p:attrName>
                                        </p:attrNameLst>
                                      </p:cBhvr>
                                      <p:to>
                                        <p:strVal val="visible"/>
                                      </p:to>
                                    </p:set>
                                    <p:animEffect transition="in" filter="fade">
                                      <p:cBhvr>
                                        <p:cTn id="24" dur="500"/>
                                        <p:tgtEl>
                                          <p:spTgt spid="268"/>
                                        </p:tgtEl>
                                      </p:cBhvr>
                                    </p:animEffect>
                                  </p:childTnLst>
                                </p:cTn>
                              </p:par>
                            </p:childTnLst>
                          </p:cTn>
                        </p:par>
                        <p:par>
                          <p:cTn id="25" fill="hold">
                            <p:stCondLst>
                              <p:cond delay="1000"/>
                            </p:stCondLst>
                            <p:childTnLst>
                              <p:par>
                                <p:cTn id="26" presetID="53" presetClass="entr" presetSubtype="16" fill="hold" nodeType="afterEffect">
                                  <p:stCondLst>
                                    <p:cond delay="0"/>
                                  </p:stCondLst>
                                  <p:childTnLst>
                                    <p:set>
                                      <p:cBhvr>
                                        <p:cTn id="27" dur="1" fill="hold">
                                          <p:stCondLst>
                                            <p:cond delay="0"/>
                                          </p:stCondLst>
                                        </p:cTn>
                                        <p:tgtEl>
                                          <p:spTgt spid="103"/>
                                        </p:tgtEl>
                                        <p:attrNameLst>
                                          <p:attrName>style.visibility</p:attrName>
                                        </p:attrNameLst>
                                      </p:cBhvr>
                                      <p:to>
                                        <p:strVal val="visible"/>
                                      </p:to>
                                    </p:set>
                                    <p:anim calcmode="lin" valueType="num">
                                      <p:cBhvr>
                                        <p:cTn id="28" dur="500" fill="hold"/>
                                        <p:tgtEl>
                                          <p:spTgt spid="103"/>
                                        </p:tgtEl>
                                        <p:attrNameLst>
                                          <p:attrName>ppt_w</p:attrName>
                                        </p:attrNameLst>
                                      </p:cBhvr>
                                      <p:tavLst>
                                        <p:tav tm="0">
                                          <p:val>
                                            <p:fltVal val="0"/>
                                          </p:val>
                                        </p:tav>
                                        <p:tav tm="100000">
                                          <p:val>
                                            <p:strVal val="#ppt_w"/>
                                          </p:val>
                                        </p:tav>
                                      </p:tavLst>
                                    </p:anim>
                                    <p:anim calcmode="lin" valueType="num">
                                      <p:cBhvr>
                                        <p:cTn id="29" dur="500" fill="hold"/>
                                        <p:tgtEl>
                                          <p:spTgt spid="103"/>
                                        </p:tgtEl>
                                        <p:attrNameLst>
                                          <p:attrName>ppt_h</p:attrName>
                                        </p:attrNameLst>
                                      </p:cBhvr>
                                      <p:tavLst>
                                        <p:tav tm="0">
                                          <p:val>
                                            <p:fltVal val="0"/>
                                          </p:val>
                                        </p:tav>
                                        <p:tav tm="100000">
                                          <p:val>
                                            <p:strVal val="#ppt_h"/>
                                          </p:val>
                                        </p:tav>
                                      </p:tavLst>
                                    </p:anim>
                                    <p:animEffect transition="in" filter="fade">
                                      <p:cBhvr>
                                        <p:cTn id="30" dur="500"/>
                                        <p:tgtEl>
                                          <p:spTgt spid="10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6"/>
                                        </p:tgtEl>
                                        <p:attrNameLst>
                                          <p:attrName>style.visibility</p:attrName>
                                        </p:attrNameLst>
                                      </p:cBhvr>
                                      <p:to>
                                        <p:strVal val="visible"/>
                                      </p:to>
                                    </p:set>
                                    <p:animEffect transition="in" filter="fade">
                                      <p:cBhvr>
                                        <p:cTn id="33" dur="500"/>
                                        <p:tgtEl>
                                          <p:spTgt spid="266"/>
                                        </p:tgtEl>
                                      </p:cBhvr>
                                    </p:animEffect>
                                  </p:childTnLst>
                                </p:cTn>
                              </p:par>
                              <p:par>
                                <p:cTn id="34" presetID="2" presetClass="entr" presetSubtype="4" fill="hold" grpId="0" nodeType="withEffect">
                                  <p:stCondLst>
                                    <p:cond delay="0"/>
                                  </p:stCondLst>
                                  <p:childTnLst>
                                    <p:set>
                                      <p:cBhvr>
                                        <p:cTn id="35" dur="1" fill="hold">
                                          <p:stCondLst>
                                            <p:cond delay="0"/>
                                          </p:stCondLst>
                                        </p:cTn>
                                        <p:tgtEl>
                                          <p:spTgt spid="96"/>
                                        </p:tgtEl>
                                        <p:attrNameLst>
                                          <p:attrName>style.visibility</p:attrName>
                                        </p:attrNameLst>
                                      </p:cBhvr>
                                      <p:to>
                                        <p:strVal val="visible"/>
                                      </p:to>
                                    </p:set>
                                    <p:anim calcmode="lin" valueType="num">
                                      <p:cBhvr additive="base">
                                        <p:cTn id="36" dur="500" fill="hold"/>
                                        <p:tgtEl>
                                          <p:spTgt spid="96"/>
                                        </p:tgtEl>
                                        <p:attrNameLst>
                                          <p:attrName>ppt_x</p:attrName>
                                        </p:attrNameLst>
                                      </p:cBhvr>
                                      <p:tavLst>
                                        <p:tav tm="0">
                                          <p:val>
                                            <p:strVal val="#ppt_x"/>
                                          </p:val>
                                        </p:tav>
                                        <p:tav tm="100000">
                                          <p:val>
                                            <p:strVal val="#ppt_x"/>
                                          </p:val>
                                        </p:tav>
                                      </p:tavLst>
                                    </p:anim>
                                    <p:anim calcmode="lin" valueType="num">
                                      <p:cBhvr additive="base">
                                        <p:cTn id="37" dur="500" fill="hold"/>
                                        <p:tgtEl>
                                          <p:spTgt spid="96"/>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264"/>
                                        </p:tgtEl>
                                        <p:attrNameLst>
                                          <p:attrName>style.visibility</p:attrName>
                                        </p:attrNameLst>
                                      </p:cBhvr>
                                      <p:to>
                                        <p:strVal val="visible"/>
                                      </p:to>
                                    </p:set>
                                    <p:anim calcmode="lin" valueType="num">
                                      <p:cBhvr additive="base">
                                        <p:cTn id="40" dur="500" fill="hold"/>
                                        <p:tgtEl>
                                          <p:spTgt spid="264"/>
                                        </p:tgtEl>
                                        <p:attrNameLst>
                                          <p:attrName>ppt_x</p:attrName>
                                        </p:attrNameLst>
                                      </p:cBhvr>
                                      <p:tavLst>
                                        <p:tav tm="0">
                                          <p:val>
                                            <p:strVal val="#ppt_x"/>
                                          </p:val>
                                        </p:tav>
                                        <p:tav tm="100000">
                                          <p:val>
                                            <p:strVal val="#ppt_x"/>
                                          </p:val>
                                        </p:tav>
                                      </p:tavLst>
                                    </p:anim>
                                    <p:anim calcmode="lin" valueType="num">
                                      <p:cBhvr additive="base">
                                        <p:cTn id="41" dur="500" fill="hold"/>
                                        <p:tgtEl>
                                          <p:spTgt spid="264"/>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65"/>
                                        </p:tgtEl>
                                        <p:attrNameLst>
                                          <p:attrName>style.visibility</p:attrName>
                                        </p:attrNameLst>
                                      </p:cBhvr>
                                      <p:to>
                                        <p:strVal val="visible"/>
                                      </p:to>
                                    </p:set>
                                    <p:anim calcmode="lin" valueType="num">
                                      <p:cBhvr additive="base">
                                        <p:cTn id="44" dur="500" fill="hold"/>
                                        <p:tgtEl>
                                          <p:spTgt spid="265"/>
                                        </p:tgtEl>
                                        <p:attrNameLst>
                                          <p:attrName>ppt_x</p:attrName>
                                        </p:attrNameLst>
                                      </p:cBhvr>
                                      <p:tavLst>
                                        <p:tav tm="0">
                                          <p:val>
                                            <p:strVal val="#ppt_x"/>
                                          </p:val>
                                        </p:tav>
                                        <p:tav tm="100000">
                                          <p:val>
                                            <p:strVal val="#ppt_x"/>
                                          </p:val>
                                        </p:tav>
                                      </p:tavLst>
                                    </p:anim>
                                    <p:anim calcmode="lin" valueType="num">
                                      <p:cBhvr additive="base">
                                        <p:cTn id="45" dur="500" fill="hold"/>
                                        <p:tgtEl>
                                          <p:spTgt spid="2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6" grpId="0"/>
      <p:bldP spid="264" grpId="0"/>
      <p:bldP spid="265" grpId="0"/>
      <p:bldP spid="266" grpId="0"/>
      <p:bldP spid="267" grpId="0"/>
      <p:bldP spid="26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EED150-A9D3-4A26-BD3F-63E60EDE63C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5537"/>
            <a:ext cx="12192000" cy="6858000"/>
          </a:xfrm>
          <a:prstGeom prst="rect">
            <a:avLst/>
          </a:prstGeom>
        </p:spPr>
      </p:pic>
      <p:sp>
        <p:nvSpPr>
          <p:cNvPr id="2" name="Title 1">
            <a:extLst>
              <a:ext uri="{FF2B5EF4-FFF2-40B4-BE49-F238E27FC236}">
                <a16:creationId xmlns:a16="http://schemas.microsoft.com/office/drawing/2014/main" id="{B87C37E8-BF7A-4C02-B85B-278A18757D2E}"/>
              </a:ext>
            </a:extLst>
          </p:cNvPr>
          <p:cNvSpPr>
            <a:spLocks noGrp="1"/>
          </p:cNvSpPr>
          <p:nvPr>
            <p:ph type="title"/>
          </p:nvPr>
        </p:nvSpPr>
        <p:spPr>
          <a:xfrm>
            <a:off x="3702304" y="94074"/>
            <a:ext cx="4787392" cy="880921"/>
          </a:xfrm>
          <a:noFill/>
        </p:spPr>
        <p:txBody>
          <a:bodyPr/>
          <a:lstStyle/>
          <a:p>
            <a:r>
              <a:rPr lang="en-US" dirty="0"/>
              <a:t>Computer Science</a:t>
            </a:r>
          </a:p>
        </p:txBody>
      </p:sp>
    </p:spTree>
    <p:extLst>
      <p:ext uri="{BB962C8B-B14F-4D97-AF65-F5344CB8AC3E}">
        <p14:creationId xmlns:p14="http://schemas.microsoft.com/office/powerpoint/2010/main" val="81540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5" name="TextBox 14">
            <a:extLst>
              <a:ext uri="{FF2B5EF4-FFF2-40B4-BE49-F238E27FC236}">
                <a16:creationId xmlns:a16="http://schemas.microsoft.com/office/drawing/2014/main" id="{3B37DAC3-219F-4009-A8A6-F3D7261B618E}"/>
              </a:ext>
            </a:extLst>
          </p:cNvPr>
          <p:cNvSpPr txBox="1"/>
          <p:nvPr/>
        </p:nvSpPr>
        <p:spPr>
          <a:xfrm>
            <a:off x="8454188" y="6486865"/>
            <a:ext cx="3737811" cy="420115"/>
          </a:xfrm>
          <a:prstGeom prst="rect">
            <a:avLst/>
          </a:prstGeom>
          <a:noFill/>
        </p:spPr>
        <p:txBody>
          <a:bodyPr wrap="square" lIns="182880" tIns="146304" rIns="182880" bIns="146304" rtlCol="0">
            <a:spAutoFit/>
          </a:bodyPr>
          <a:lstStyle/>
          <a:p>
            <a:pPr marL="0" marR="0" lvl="0" indent="0" algn="l" defTabSz="457181"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http://makered.org/wp-content/uploads/2013/03/colab-room.jpg</a:t>
            </a:r>
          </a:p>
        </p:txBody>
      </p:sp>
      <p:sp>
        <p:nvSpPr>
          <p:cNvPr id="17" name="Title 16">
            <a:extLst>
              <a:ext uri="{FF2B5EF4-FFF2-40B4-BE49-F238E27FC236}">
                <a16:creationId xmlns:a16="http://schemas.microsoft.com/office/drawing/2014/main" id="{37A0FD14-C8F6-4336-8DFE-67F6F14AEB90}"/>
              </a:ext>
            </a:extLst>
          </p:cNvPr>
          <p:cNvSpPr>
            <a:spLocks noGrp="1"/>
          </p:cNvSpPr>
          <p:nvPr>
            <p:ph type="title"/>
          </p:nvPr>
        </p:nvSpPr>
        <p:spPr>
          <a:xfrm>
            <a:off x="4907062" y="4782990"/>
            <a:ext cx="3524865" cy="1568849"/>
          </a:xfrm>
          <a:noFill/>
        </p:spPr>
        <p:txBody>
          <a:bodyPr/>
          <a:lstStyle/>
          <a:p>
            <a:pPr marL="117475" algn="ctr"/>
            <a:r>
              <a:rPr lang="en-US" sz="5400" dirty="0">
                <a:solidFill>
                  <a:schemeClr val="bg1"/>
                </a:solidFill>
              </a:rPr>
              <a:t>Hands-on Computing</a:t>
            </a:r>
          </a:p>
        </p:txBody>
      </p:sp>
      <p:sp>
        <p:nvSpPr>
          <p:cNvPr id="6" name="TextBox 5">
            <a:extLst>
              <a:ext uri="{FF2B5EF4-FFF2-40B4-BE49-F238E27FC236}">
                <a16:creationId xmlns:a16="http://schemas.microsoft.com/office/drawing/2014/main" id="{F2582F88-FD5B-47F5-A740-95CB42F94DEF}"/>
              </a:ext>
            </a:extLst>
          </p:cNvPr>
          <p:cNvSpPr txBox="1"/>
          <p:nvPr/>
        </p:nvSpPr>
        <p:spPr>
          <a:xfrm rot="20766555">
            <a:off x="3705050" y="4413659"/>
            <a:ext cx="1033955" cy="738664"/>
          </a:xfrm>
          <a:prstGeom prst="rect">
            <a:avLst/>
          </a:prstGeom>
          <a:noFill/>
        </p:spPr>
        <p:txBody>
          <a:bodyPr wrap="square" lIns="182880" tIns="146304" rIns="182880" bIns="146304" rtlCol="0">
            <a:spAutoFit/>
          </a:bodyPr>
          <a:lstStyle/>
          <a:p>
            <a:pPr marL="0" marR="0" lvl="0" indent="0" algn="l" defTabSz="457181"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Project Based</a:t>
            </a:r>
          </a:p>
        </p:txBody>
      </p:sp>
      <p:sp>
        <p:nvSpPr>
          <p:cNvPr id="7" name="TextBox 6">
            <a:extLst>
              <a:ext uri="{FF2B5EF4-FFF2-40B4-BE49-F238E27FC236}">
                <a16:creationId xmlns:a16="http://schemas.microsoft.com/office/drawing/2014/main" id="{B60B7511-F495-4CA5-ABD6-79F3D5A3C5C2}"/>
              </a:ext>
            </a:extLst>
          </p:cNvPr>
          <p:cNvSpPr txBox="1"/>
          <p:nvPr/>
        </p:nvSpPr>
        <p:spPr>
          <a:xfrm rot="20999953">
            <a:off x="8431927" y="5748201"/>
            <a:ext cx="1655037" cy="738664"/>
          </a:xfrm>
          <a:prstGeom prst="rect">
            <a:avLst/>
          </a:prstGeom>
          <a:noFill/>
        </p:spPr>
        <p:txBody>
          <a:bodyPr wrap="square" lIns="182880" tIns="146304" rIns="182880" bIns="146304" rtlCol="0" anchor="ctr">
            <a:spAutoFit/>
          </a:bodyPr>
          <a:lstStyle/>
          <a:p>
            <a:pPr marL="0" marR="0" lvl="0" indent="0" algn="ctr" defTabSz="457181"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Student-led inquiry</a:t>
            </a:r>
          </a:p>
        </p:txBody>
      </p:sp>
      <p:sp>
        <p:nvSpPr>
          <p:cNvPr id="8" name="TextBox 7">
            <a:extLst>
              <a:ext uri="{FF2B5EF4-FFF2-40B4-BE49-F238E27FC236}">
                <a16:creationId xmlns:a16="http://schemas.microsoft.com/office/drawing/2014/main" id="{FD152DBC-A77F-468F-A87F-7F3AA0E27BD0}"/>
              </a:ext>
            </a:extLst>
          </p:cNvPr>
          <p:cNvSpPr txBox="1"/>
          <p:nvPr/>
        </p:nvSpPr>
        <p:spPr>
          <a:xfrm rot="988196">
            <a:off x="1965879" y="5198082"/>
            <a:ext cx="1785360" cy="738664"/>
          </a:xfrm>
          <a:prstGeom prst="rect">
            <a:avLst/>
          </a:prstGeom>
          <a:noFill/>
        </p:spPr>
        <p:txBody>
          <a:bodyPr wrap="square" lIns="182880" tIns="146304" rIns="182880" bIns="146304" rtlCol="0">
            <a:spAutoFit/>
          </a:bodyPr>
          <a:lstStyle/>
          <a:p>
            <a:pPr marL="0" marR="0" lvl="0" indent="0" algn="l" defTabSz="457181"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a:ea typeface="+mn-ea"/>
                <a:cs typeface="+mn-cs"/>
              </a:rPr>
              <a:t>Creativity &amp; Personalization</a:t>
            </a:r>
          </a:p>
        </p:txBody>
      </p:sp>
      <p:sp>
        <p:nvSpPr>
          <p:cNvPr id="9" name="TextBox 8">
            <a:extLst>
              <a:ext uri="{FF2B5EF4-FFF2-40B4-BE49-F238E27FC236}">
                <a16:creationId xmlns:a16="http://schemas.microsoft.com/office/drawing/2014/main" id="{3CA12500-6250-4452-8F55-AD9FD27D87CF}"/>
              </a:ext>
            </a:extLst>
          </p:cNvPr>
          <p:cNvSpPr txBox="1"/>
          <p:nvPr/>
        </p:nvSpPr>
        <p:spPr>
          <a:xfrm rot="460416">
            <a:off x="8531394" y="3954023"/>
            <a:ext cx="1579686" cy="517065"/>
          </a:xfrm>
          <a:prstGeom prst="rect">
            <a:avLst/>
          </a:prstGeom>
          <a:noFill/>
        </p:spPr>
        <p:txBody>
          <a:bodyPr wrap="square" lIns="182880" tIns="146304" rIns="182880" bIns="146304" rtlCol="0">
            <a:spAutoFit/>
          </a:bodyPr>
          <a:lstStyle/>
          <a:p>
            <a:pPr marL="0" marR="0" lvl="0" indent="0" algn="l" defTabSz="457181"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Collaboration</a:t>
            </a:r>
          </a:p>
        </p:txBody>
      </p:sp>
      <p:sp>
        <p:nvSpPr>
          <p:cNvPr id="10" name="TextBox 9">
            <a:extLst>
              <a:ext uri="{FF2B5EF4-FFF2-40B4-BE49-F238E27FC236}">
                <a16:creationId xmlns:a16="http://schemas.microsoft.com/office/drawing/2014/main" id="{B8F96A26-867B-41F9-8C46-11C6F8B7BC40}"/>
              </a:ext>
            </a:extLst>
          </p:cNvPr>
          <p:cNvSpPr txBox="1"/>
          <p:nvPr/>
        </p:nvSpPr>
        <p:spPr>
          <a:xfrm rot="20642525">
            <a:off x="3361135" y="5982507"/>
            <a:ext cx="1274179" cy="738664"/>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Learning by Doing</a:t>
            </a:r>
          </a:p>
        </p:txBody>
      </p:sp>
      <p:sp>
        <p:nvSpPr>
          <p:cNvPr id="11" name="TextBox 10">
            <a:extLst>
              <a:ext uri="{FF2B5EF4-FFF2-40B4-BE49-F238E27FC236}">
                <a16:creationId xmlns:a16="http://schemas.microsoft.com/office/drawing/2014/main" id="{EABF7DD9-DA2A-47B4-9218-642112C5C03D}"/>
              </a:ext>
            </a:extLst>
          </p:cNvPr>
          <p:cNvSpPr txBox="1"/>
          <p:nvPr/>
        </p:nvSpPr>
        <p:spPr>
          <a:xfrm>
            <a:off x="7143295" y="3843223"/>
            <a:ext cx="1083219" cy="738664"/>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Trial &amp; Error</a:t>
            </a:r>
          </a:p>
        </p:txBody>
      </p:sp>
      <p:sp>
        <p:nvSpPr>
          <p:cNvPr id="12" name="TextBox 11">
            <a:extLst>
              <a:ext uri="{FF2B5EF4-FFF2-40B4-BE49-F238E27FC236}">
                <a16:creationId xmlns:a16="http://schemas.microsoft.com/office/drawing/2014/main" id="{5AA45631-8DAA-4F88-8E12-7F4994C0B9E2}"/>
              </a:ext>
            </a:extLst>
          </p:cNvPr>
          <p:cNvSpPr txBox="1"/>
          <p:nvPr/>
        </p:nvSpPr>
        <p:spPr>
          <a:xfrm>
            <a:off x="10323093" y="3413877"/>
            <a:ext cx="1274179" cy="738664"/>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Design Thinking</a:t>
            </a:r>
          </a:p>
        </p:txBody>
      </p:sp>
      <p:sp>
        <p:nvSpPr>
          <p:cNvPr id="13" name="TextBox 12">
            <a:extLst>
              <a:ext uri="{FF2B5EF4-FFF2-40B4-BE49-F238E27FC236}">
                <a16:creationId xmlns:a16="http://schemas.microsoft.com/office/drawing/2014/main" id="{5CE47A59-D84B-4F37-9C76-0983D6B31DEC}"/>
              </a:ext>
            </a:extLst>
          </p:cNvPr>
          <p:cNvSpPr txBox="1"/>
          <p:nvPr/>
        </p:nvSpPr>
        <p:spPr>
          <a:xfrm rot="461574">
            <a:off x="5271146" y="3527966"/>
            <a:ext cx="1528275" cy="738664"/>
          </a:xfrm>
          <a:prstGeom prst="rect">
            <a:avLst/>
          </a:prstGeom>
          <a:noFill/>
        </p:spPr>
        <p:txBody>
          <a:bodyPr wrap="square" lIns="182880" tIns="146304" rIns="182880" bIns="146304" rtlCol="0">
            <a:spAutoFit/>
          </a:bodyPr>
          <a:lstStyle/>
          <a:p>
            <a:pPr marL="0" marR="0" lvl="0" indent="0" algn="l" defTabSz="457181"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Constructing</a:t>
            </a:r>
            <a:r>
              <a:rPr kumimoji="0" lang="en-US" sz="1600" b="0" i="0" u="none" strike="noStrike" kern="1200" cap="none" spc="0" normalizeH="0" noProof="0" dirty="0">
                <a:ln>
                  <a:noFill/>
                </a:ln>
                <a:solidFill>
                  <a:srgbClr val="FFFFFF"/>
                </a:solidFill>
                <a:effectLst/>
                <a:uLnTx/>
                <a:uFillTx/>
                <a:latin typeface="Segoe UI"/>
                <a:ea typeface="+mn-ea"/>
                <a:cs typeface="+mn-cs"/>
              </a:rPr>
              <a:t> Knowledge</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333DFC87-B4E7-4409-9193-02AA952CB01C}"/>
              </a:ext>
            </a:extLst>
          </p:cNvPr>
          <p:cNvSpPr txBox="1"/>
          <p:nvPr/>
        </p:nvSpPr>
        <p:spPr>
          <a:xfrm rot="1368497">
            <a:off x="8964107" y="4770618"/>
            <a:ext cx="1433521" cy="738664"/>
          </a:xfrm>
          <a:prstGeom prst="rect">
            <a:avLst/>
          </a:prstGeom>
          <a:noFill/>
        </p:spPr>
        <p:txBody>
          <a:bodyPr wrap="square" lIns="182880" tIns="146304" rIns="182880" bIns="146304" rtlCol="0">
            <a:spAutoFit/>
          </a:bodyPr>
          <a:lstStyle/>
          <a:p>
            <a:pPr marL="0" marR="0" lvl="0" indent="0" algn="ctr" defTabSz="457181"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Inclusion &amp; Equity</a:t>
            </a:r>
          </a:p>
        </p:txBody>
      </p:sp>
    </p:spTree>
    <p:extLst>
      <p:ext uri="{BB962C8B-B14F-4D97-AF65-F5344CB8AC3E}">
        <p14:creationId xmlns:p14="http://schemas.microsoft.com/office/powerpoint/2010/main" val="3259750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2"/>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11"/>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P spid="13"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 name="Picture 12" descr="A picture containing indoor&#10;&#10;Description generated with high confidence">
            <a:extLst>
              <a:ext uri="{FF2B5EF4-FFF2-40B4-BE49-F238E27FC236}">
                <a16:creationId xmlns:a16="http://schemas.microsoft.com/office/drawing/2014/main" id="{E300BE56-1616-4EC8-8753-88E935BB409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0" y="1658112"/>
            <a:ext cx="12192000" cy="3541776"/>
          </a:xfrm>
          <a:prstGeom prst="rect">
            <a:avLst/>
          </a:prstGeom>
        </p:spPr>
      </p:pic>
      <p:sp>
        <p:nvSpPr>
          <p:cNvPr id="2" name="Rectangle 1">
            <a:extLst>
              <a:ext uri="{FF2B5EF4-FFF2-40B4-BE49-F238E27FC236}">
                <a16:creationId xmlns:a16="http://schemas.microsoft.com/office/drawing/2014/main" id="{32C41E86-E578-4BF2-AE43-B28748289990}"/>
              </a:ext>
            </a:extLst>
          </p:cNvPr>
          <p:cNvSpPr/>
          <p:nvPr/>
        </p:nvSpPr>
        <p:spPr bwMode="auto">
          <a:xfrm>
            <a:off x="0" y="1658111"/>
            <a:ext cx="12192000" cy="3541777"/>
          </a:xfrm>
          <a:prstGeom prst="rect">
            <a:avLst/>
          </a:prstGeom>
          <a:solidFill>
            <a:schemeClr val="tx1">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8D4BF6C1-C2BE-4C81-B7B7-7F7AE17D2CBE}"/>
              </a:ext>
            </a:extLst>
          </p:cNvPr>
          <p:cNvSpPr/>
          <p:nvPr/>
        </p:nvSpPr>
        <p:spPr>
          <a:xfrm>
            <a:off x="161570" y="2091813"/>
            <a:ext cx="3855310" cy="1295865"/>
          </a:xfrm>
          <a:prstGeom prst="rect">
            <a:avLst/>
          </a:prstGeom>
          <a:solidFill>
            <a:srgbClr val="94949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Holistic View of Computing Education:   HW + SW</a:t>
            </a:r>
          </a:p>
        </p:txBody>
      </p:sp>
      <p:sp>
        <p:nvSpPr>
          <p:cNvPr id="10" name="Rectangle 9">
            <a:extLst>
              <a:ext uri="{FF2B5EF4-FFF2-40B4-BE49-F238E27FC236}">
                <a16:creationId xmlns:a16="http://schemas.microsoft.com/office/drawing/2014/main" id="{EA7B630A-408C-4D38-A829-99BEB5D79F7D}"/>
              </a:ext>
            </a:extLst>
          </p:cNvPr>
          <p:cNvSpPr/>
          <p:nvPr/>
        </p:nvSpPr>
        <p:spPr>
          <a:xfrm>
            <a:off x="4167683" y="2091813"/>
            <a:ext cx="3855310" cy="1295865"/>
          </a:xfrm>
          <a:prstGeom prst="rect">
            <a:avLst/>
          </a:prstGeom>
          <a:solidFill>
            <a:srgbClr val="94949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Creativity &amp; Self-Expression</a:t>
            </a:r>
          </a:p>
        </p:txBody>
      </p:sp>
      <p:sp>
        <p:nvSpPr>
          <p:cNvPr id="11" name="Rectangle 10">
            <a:extLst>
              <a:ext uri="{FF2B5EF4-FFF2-40B4-BE49-F238E27FC236}">
                <a16:creationId xmlns:a16="http://schemas.microsoft.com/office/drawing/2014/main" id="{D96655E5-74CA-4746-9D34-EF3ABB2E6B49}"/>
              </a:ext>
            </a:extLst>
          </p:cNvPr>
          <p:cNvSpPr/>
          <p:nvPr/>
        </p:nvSpPr>
        <p:spPr>
          <a:xfrm>
            <a:off x="8173797" y="2091813"/>
            <a:ext cx="3855310" cy="1295865"/>
          </a:xfrm>
          <a:prstGeom prst="rect">
            <a:avLst/>
          </a:prstGeom>
          <a:solidFill>
            <a:srgbClr val="94949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Learning by Doing</a:t>
            </a:r>
          </a:p>
        </p:txBody>
      </p:sp>
      <p:sp>
        <p:nvSpPr>
          <p:cNvPr id="15" name="Rectangle 14">
            <a:extLst>
              <a:ext uri="{FF2B5EF4-FFF2-40B4-BE49-F238E27FC236}">
                <a16:creationId xmlns:a16="http://schemas.microsoft.com/office/drawing/2014/main" id="{D6023B42-C1CE-40AA-B822-9282F615D49A}"/>
              </a:ext>
            </a:extLst>
          </p:cNvPr>
          <p:cNvSpPr/>
          <p:nvPr/>
        </p:nvSpPr>
        <p:spPr>
          <a:xfrm>
            <a:off x="161570" y="3470322"/>
            <a:ext cx="3855310" cy="1295865"/>
          </a:xfrm>
          <a:prstGeom prst="rect">
            <a:avLst/>
          </a:prstGeom>
          <a:solidFill>
            <a:srgbClr val="94949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Engages whole Learner: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Mind + Body</a:t>
            </a:r>
          </a:p>
        </p:txBody>
      </p:sp>
      <p:sp>
        <p:nvSpPr>
          <p:cNvPr id="17" name="Rectangle 16">
            <a:extLst>
              <a:ext uri="{FF2B5EF4-FFF2-40B4-BE49-F238E27FC236}">
                <a16:creationId xmlns:a16="http://schemas.microsoft.com/office/drawing/2014/main" id="{B75AB46F-65CF-4D5C-81E1-35E2787F11AD}"/>
              </a:ext>
            </a:extLst>
          </p:cNvPr>
          <p:cNvSpPr/>
          <p:nvPr/>
        </p:nvSpPr>
        <p:spPr>
          <a:xfrm>
            <a:off x="4167683" y="3470322"/>
            <a:ext cx="3855310" cy="1295865"/>
          </a:xfrm>
          <a:prstGeom prst="rect">
            <a:avLst/>
          </a:prstGeom>
          <a:solidFill>
            <a:srgbClr val="949494">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IoT Industry Trend</a:t>
            </a:r>
          </a:p>
        </p:txBody>
      </p:sp>
      <p:sp>
        <p:nvSpPr>
          <p:cNvPr id="18" name="Rectangle 17">
            <a:extLst>
              <a:ext uri="{FF2B5EF4-FFF2-40B4-BE49-F238E27FC236}">
                <a16:creationId xmlns:a16="http://schemas.microsoft.com/office/drawing/2014/main" id="{7DB7627B-BCC2-4C2B-902E-EA33EBF197BC}"/>
              </a:ext>
            </a:extLst>
          </p:cNvPr>
          <p:cNvSpPr/>
          <p:nvPr/>
        </p:nvSpPr>
        <p:spPr>
          <a:xfrm>
            <a:off x="8173797" y="3470322"/>
            <a:ext cx="3855310" cy="1295865"/>
          </a:xfrm>
          <a:prstGeom prst="rect">
            <a:avLst/>
          </a:prstGeom>
          <a:solidFill>
            <a:srgbClr val="949494">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Light" panose="020B0502040204020203" pitchFamily="34" charset="0"/>
                <a:ea typeface="+mn-ea"/>
                <a:cs typeface="Segoe UI Light" panose="020B0502040204020203" pitchFamily="34" charset="0"/>
              </a:rPr>
              <a:t>Digital + Physical = Magic </a:t>
            </a:r>
          </a:p>
        </p:txBody>
      </p:sp>
      <p:sp>
        <p:nvSpPr>
          <p:cNvPr id="21" name="Title 2">
            <a:extLst>
              <a:ext uri="{FF2B5EF4-FFF2-40B4-BE49-F238E27FC236}">
                <a16:creationId xmlns:a16="http://schemas.microsoft.com/office/drawing/2014/main" id="{2909D700-AFB2-4B75-BB90-77262ABF7CC4}"/>
              </a:ext>
            </a:extLst>
          </p:cNvPr>
          <p:cNvSpPr txBox="1">
            <a:spLocks/>
          </p:cNvSpPr>
          <p:nvPr/>
        </p:nvSpPr>
        <p:spPr>
          <a:xfrm>
            <a:off x="219205" y="324746"/>
            <a:ext cx="8718115" cy="899665"/>
          </a:xfrm>
          <a:prstGeom prst="rect">
            <a:avLst/>
          </a:prstGeom>
        </p:spPr>
        <p:txBody>
          <a:bodyPr vert="horz" wrap="square" lIns="146304" tIns="91440" rIns="146304" bIns="91440" rtlCol="0" anchor="t">
            <a:noAutofit/>
          </a:bodyPr>
          <a:lstStyle>
            <a:defPPr>
              <a:defRPr lang="en-US"/>
            </a:defPPr>
            <a:lvl1pPr marR="0" lvl="0" indent="0" defTabSz="914367" fontAlgn="auto">
              <a:lnSpc>
                <a:spcPct val="90000"/>
              </a:lnSpc>
              <a:spcBef>
                <a:spcPct val="0"/>
              </a:spcBef>
              <a:spcAft>
                <a:spcPts val="0"/>
              </a:spcAft>
              <a:buClrTx/>
              <a:buSzTx/>
              <a:buFontTx/>
              <a:buNone/>
              <a:tabLst/>
              <a:defRPr kumimoji="0" sz="4705" b="0" i="0" u="none" strike="noStrike" cap="none" spc="-100" normalizeH="0" baseline="0">
                <a:ln w="3175">
                  <a:noFill/>
                </a:ln>
                <a:gradFill>
                  <a:gsLst>
                    <a:gs pos="1250">
                      <a:srgbClr val="505050"/>
                    </a:gs>
                    <a:gs pos="100000">
                      <a:srgbClr val="505050"/>
                    </a:gs>
                  </a:gsLst>
                  <a:lin ang="5400000" scaled="0"/>
                </a:gradFill>
                <a:effectLst/>
                <a:uLnTx/>
                <a:uFillTx/>
                <a:latin typeface="Segoe UI Light"/>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Physical Computing</a:t>
            </a:r>
          </a:p>
        </p:txBody>
      </p:sp>
      <p:sp>
        <p:nvSpPr>
          <p:cNvPr id="22" name="Content Placeholder 2">
            <a:extLst>
              <a:ext uri="{FF2B5EF4-FFF2-40B4-BE49-F238E27FC236}">
                <a16:creationId xmlns:a16="http://schemas.microsoft.com/office/drawing/2014/main" id="{8E9E4394-476B-447E-8130-563D3E820E08}"/>
              </a:ext>
            </a:extLst>
          </p:cNvPr>
          <p:cNvSpPr txBox="1">
            <a:spLocks/>
          </p:cNvSpPr>
          <p:nvPr/>
        </p:nvSpPr>
        <p:spPr>
          <a:xfrm>
            <a:off x="464970" y="5518793"/>
            <a:ext cx="11260736" cy="923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Physical Computing refers to interactive physical systems or devices that can be programmed through software.</a:t>
            </a:r>
          </a:p>
        </p:txBody>
      </p:sp>
    </p:spTree>
    <p:custDataLst>
      <p:tags r:id="rId1"/>
    </p:custDataLst>
    <p:extLst>
      <p:ext uri="{BB962C8B-B14F-4D97-AF65-F5344CB8AC3E}">
        <p14:creationId xmlns:p14="http://schemas.microsoft.com/office/powerpoint/2010/main" val="17489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1000"/>
                                        <p:tgtEl>
                                          <p:spTgt spid="15"/>
                                        </p:tgtEl>
                                      </p:cBhvr>
                                    </p:animEffect>
                                    <p:anim calcmode="lin" valueType="num">
                                      <p:cBhvr>
                                        <p:cTn id="26" dur="1000" fill="hold"/>
                                        <p:tgtEl>
                                          <p:spTgt spid="15"/>
                                        </p:tgtEl>
                                        <p:attrNameLst>
                                          <p:attrName>ppt_x</p:attrName>
                                        </p:attrNameLst>
                                      </p:cBhvr>
                                      <p:tavLst>
                                        <p:tav tm="0">
                                          <p:val>
                                            <p:strVal val="#ppt_x"/>
                                          </p:val>
                                        </p:tav>
                                        <p:tav tm="100000">
                                          <p:val>
                                            <p:strVal val="#ppt_x"/>
                                          </p:val>
                                        </p:tav>
                                      </p:tavLst>
                                    </p:anim>
                                    <p:anim calcmode="lin" valueType="num">
                                      <p:cBhvr>
                                        <p:cTn id="27" dur="1000" fill="hold"/>
                                        <p:tgtEl>
                                          <p:spTgt spid="15"/>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0"/>
                                        <p:tgtEl>
                                          <p:spTgt spid="17"/>
                                        </p:tgtEl>
                                      </p:cBhvr>
                                    </p:animEffect>
                                    <p:anim calcmode="lin" valueType="num">
                                      <p:cBhvr>
                                        <p:cTn id="32" dur="1000" fill="hold"/>
                                        <p:tgtEl>
                                          <p:spTgt spid="17"/>
                                        </p:tgtEl>
                                        <p:attrNameLst>
                                          <p:attrName>ppt_x</p:attrName>
                                        </p:attrNameLst>
                                      </p:cBhvr>
                                      <p:tavLst>
                                        <p:tav tm="0">
                                          <p:val>
                                            <p:strVal val="#ppt_x"/>
                                          </p:val>
                                        </p:tav>
                                        <p:tav tm="100000">
                                          <p:val>
                                            <p:strVal val="#ppt_x"/>
                                          </p:val>
                                        </p:tav>
                                      </p:tavLst>
                                    </p:anim>
                                    <p:anim calcmode="lin" valueType="num">
                                      <p:cBhvr>
                                        <p:cTn id="33" dur="1000" fill="hold"/>
                                        <p:tgtEl>
                                          <p:spTgt spid="17"/>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P spid="17"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446A68-6087-4A11-892D-79A03F498588}"/>
              </a:ext>
            </a:extLst>
          </p:cNvPr>
          <p:cNvPicPr>
            <a:picLocks noChangeAspect="1"/>
          </p:cNvPicPr>
          <p:nvPr/>
        </p:nvPicPr>
        <p:blipFill>
          <a:blip r:embed="rId4"/>
          <a:stretch>
            <a:fillRect/>
          </a:stretch>
        </p:blipFill>
        <p:spPr>
          <a:xfrm>
            <a:off x="865" y="487"/>
            <a:ext cx="12190271" cy="6857027"/>
          </a:xfrm>
          <a:prstGeom prst="rect">
            <a:avLst/>
          </a:prstGeom>
        </p:spPr>
      </p:pic>
      <p:sp>
        <p:nvSpPr>
          <p:cNvPr id="15" name="Rectangle 14">
            <a:extLst>
              <a:ext uri="{FF2B5EF4-FFF2-40B4-BE49-F238E27FC236}">
                <a16:creationId xmlns:a16="http://schemas.microsoft.com/office/drawing/2014/main" id="{260254E7-B40B-4A94-87AF-EF319082C9B6}"/>
              </a:ext>
            </a:extLst>
          </p:cNvPr>
          <p:cNvSpPr/>
          <p:nvPr/>
        </p:nvSpPr>
        <p:spPr bwMode="auto">
          <a:xfrm>
            <a:off x="1" y="487"/>
            <a:ext cx="4281747" cy="1571380"/>
          </a:xfrm>
          <a:prstGeom prst="rect">
            <a:avLst/>
          </a:prstGeom>
          <a:gradFill flip="none" rotWithShape="1">
            <a:gsLst>
              <a:gs pos="52000">
                <a:schemeClr val="tx1">
                  <a:alpha val="68000"/>
                </a:schemeClr>
              </a:gs>
              <a:gs pos="100000">
                <a:schemeClr val="tx1">
                  <a:alpha val="0"/>
                </a:schemeClr>
              </a:gs>
            </a:gsLst>
            <a:path path="rect">
              <a:fillToRect r="100000" b="100000"/>
            </a:path>
            <a:tileRect l="-100000" t="-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 name="Rectangle 12">
            <a:extLst>
              <a:ext uri="{FF2B5EF4-FFF2-40B4-BE49-F238E27FC236}">
                <a16:creationId xmlns:a16="http://schemas.microsoft.com/office/drawing/2014/main" id="{6C81C9CD-C0E7-4044-94A9-805DA7A92D68}"/>
              </a:ext>
            </a:extLst>
          </p:cNvPr>
          <p:cNvSpPr/>
          <p:nvPr/>
        </p:nvSpPr>
        <p:spPr bwMode="auto">
          <a:xfrm>
            <a:off x="1" y="3429001"/>
            <a:ext cx="12192000" cy="3428514"/>
          </a:xfrm>
          <a:prstGeom prst="rect">
            <a:avLst/>
          </a:prstGeom>
          <a:gradFill>
            <a:gsLst>
              <a:gs pos="0">
                <a:srgbClr val="000000">
                  <a:alpha val="0"/>
                </a:srgbClr>
              </a:gs>
              <a:gs pos="51000">
                <a:srgbClr val="000000">
                  <a:alpha val="5900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6" name="Picture 15">
            <a:extLst>
              <a:ext uri="{FF2B5EF4-FFF2-40B4-BE49-F238E27FC236}">
                <a16:creationId xmlns:a16="http://schemas.microsoft.com/office/drawing/2014/main" id="{6C7F4A63-C7D0-4D20-8925-57B90C133254}"/>
              </a:ext>
            </a:extLst>
          </p:cNvPr>
          <p:cNvPicPr>
            <a:picLocks noChangeAspect="1"/>
          </p:cNvPicPr>
          <p:nvPr/>
        </p:nvPicPr>
        <p:blipFill>
          <a:blip r:embed="rId5"/>
          <a:stretch>
            <a:fillRect/>
          </a:stretch>
        </p:blipFill>
        <p:spPr>
          <a:xfrm>
            <a:off x="448213" y="464543"/>
            <a:ext cx="1452208" cy="310729"/>
          </a:xfrm>
          <a:prstGeom prst="rect">
            <a:avLst/>
          </a:prstGeom>
        </p:spPr>
      </p:pic>
      <p:grpSp>
        <p:nvGrpSpPr>
          <p:cNvPr id="12" name="Group 11">
            <a:extLst>
              <a:ext uri="{FF2B5EF4-FFF2-40B4-BE49-F238E27FC236}">
                <a16:creationId xmlns:a16="http://schemas.microsoft.com/office/drawing/2014/main" id="{6F34C2B5-A56C-454A-A590-AF08E70CB6C2}"/>
              </a:ext>
            </a:extLst>
          </p:cNvPr>
          <p:cNvGrpSpPr/>
          <p:nvPr/>
        </p:nvGrpSpPr>
        <p:grpSpPr>
          <a:xfrm>
            <a:off x="2793863" y="5143257"/>
            <a:ext cx="7134515" cy="1485569"/>
            <a:chOff x="3204448" y="5172971"/>
            <a:chExt cx="7277577" cy="1515358"/>
          </a:xfrm>
        </p:grpSpPr>
        <p:sp>
          <p:nvSpPr>
            <p:cNvPr id="11" name="Rectangle: Rounded Corners 10">
              <a:extLst>
                <a:ext uri="{FF2B5EF4-FFF2-40B4-BE49-F238E27FC236}">
                  <a16:creationId xmlns:a16="http://schemas.microsoft.com/office/drawing/2014/main" id="{4DA92BBC-46C9-4610-AC5F-5CBF36978AC0}"/>
                </a:ext>
              </a:extLst>
            </p:cNvPr>
            <p:cNvSpPr/>
            <p:nvPr/>
          </p:nvSpPr>
          <p:spPr bwMode="auto">
            <a:xfrm>
              <a:off x="3204448" y="5172971"/>
              <a:ext cx="3013788" cy="1515357"/>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5" name="Picture 4">
              <a:extLst>
                <a:ext uri="{FF2B5EF4-FFF2-40B4-BE49-F238E27FC236}">
                  <a16:creationId xmlns:a16="http://schemas.microsoft.com/office/drawing/2014/main" id="{D116F855-96F2-48CF-8DC2-CA58501AD0E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262464" y="5172972"/>
              <a:ext cx="5219561" cy="1515357"/>
            </a:xfrm>
            <a:prstGeom prst="roundRect">
              <a:avLst/>
            </a:prstGeom>
          </p:spPr>
        </p:pic>
        <p:pic>
          <p:nvPicPr>
            <p:cNvPr id="6" name="Picture 5">
              <a:extLst>
                <a:ext uri="{FF2B5EF4-FFF2-40B4-BE49-F238E27FC236}">
                  <a16:creationId xmlns:a16="http://schemas.microsoft.com/office/drawing/2014/main" id="{8E04D3E4-7F06-4790-BD83-DC139A76FE3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r="2382"/>
            <a:stretch/>
          </p:blipFill>
          <p:spPr>
            <a:xfrm rot="20265161">
              <a:off x="3710551" y="5380804"/>
              <a:ext cx="1314109" cy="1099691"/>
            </a:xfrm>
            <a:prstGeom prst="roundRect">
              <a:avLst/>
            </a:prstGeom>
          </p:spPr>
        </p:pic>
      </p:grpSp>
    </p:spTree>
    <p:custDataLst>
      <p:tags r:id="rId1"/>
    </p:custDataLst>
    <p:extLst>
      <p:ext uri="{BB962C8B-B14F-4D97-AF65-F5344CB8AC3E}">
        <p14:creationId xmlns:p14="http://schemas.microsoft.com/office/powerpoint/2010/main" val="88574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E5C0260-2233-4FE9-9EAE-50B1A9420E43}"/>
              </a:ext>
            </a:extLst>
          </p:cNvPr>
          <p:cNvGrpSpPr/>
          <p:nvPr/>
        </p:nvGrpSpPr>
        <p:grpSpPr>
          <a:xfrm>
            <a:off x="2148114" y="115284"/>
            <a:ext cx="7554182" cy="6742716"/>
            <a:chOff x="2148114" y="115284"/>
            <a:chExt cx="7554182" cy="6742716"/>
          </a:xfrm>
        </p:grpSpPr>
        <p:pic>
          <p:nvPicPr>
            <p:cNvPr id="3" name="Picture 2" descr="Graphical user interface, application, website&#10;&#10;Description automatically generated">
              <a:extLst>
                <a:ext uri="{FF2B5EF4-FFF2-40B4-BE49-F238E27FC236}">
                  <a16:creationId xmlns:a16="http://schemas.microsoft.com/office/drawing/2014/main" id="{C0FFF7B1-A551-459B-8F4C-C0B3E4B5F93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148114" y="884541"/>
              <a:ext cx="7530405" cy="5973459"/>
            </a:xfrm>
            <a:prstGeom prst="rect">
              <a:avLst/>
            </a:prstGeom>
          </p:spPr>
        </p:pic>
        <p:pic>
          <p:nvPicPr>
            <p:cNvPr id="7" name="Picture 6" descr="Graphical user interface, application, website&#10;&#10;Description automatically generated">
              <a:extLst>
                <a:ext uri="{FF2B5EF4-FFF2-40B4-BE49-F238E27FC236}">
                  <a16:creationId xmlns:a16="http://schemas.microsoft.com/office/drawing/2014/main" id="{2AB5B148-BC59-427A-A782-F14F1E583DA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148114" y="115284"/>
              <a:ext cx="7554182" cy="769257"/>
            </a:xfrm>
            <a:prstGeom prst="rect">
              <a:avLst/>
            </a:prstGeom>
          </p:spPr>
        </p:pic>
      </p:grpSp>
      <p:sp>
        <p:nvSpPr>
          <p:cNvPr id="6" name="TextBox 5">
            <a:extLst>
              <a:ext uri="{FF2B5EF4-FFF2-40B4-BE49-F238E27FC236}">
                <a16:creationId xmlns:a16="http://schemas.microsoft.com/office/drawing/2014/main" id="{A86F5F0C-5FE5-4495-BEB8-15C0357BBDA3}"/>
              </a:ext>
            </a:extLst>
          </p:cNvPr>
          <p:cNvSpPr txBox="1"/>
          <p:nvPr/>
        </p:nvSpPr>
        <p:spPr>
          <a:xfrm rot="683291">
            <a:off x="5400445" y="5441410"/>
            <a:ext cx="5467502" cy="1064097"/>
          </a:xfrm>
          <a:prstGeom prst="rect">
            <a:avLst/>
          </a:prstGeom>
          <a:noFill/>
        </p:spPr>
        <p:txBody>
          <a:bodyPr wrap="square" lIns="182854" tIns="146284" rIns="182854" bIns="146284" rtlCol="0">
            <a:spAutoFit/>
          </a:bodyPr>
          <a:lstStyle/>
          <a:p>
            <a:pPr>
              <a:lnSpc>
                <a:spcPct val="90000"/>
              </a:lnSpc>
              <a:spcAft>
                <a:spcPts val="600"/>
              </a:spcAft>
            </a:pPr>
            <a:r>
              <a:rPr lang="en-US" sz="5400" b="1" dirty="0">
                <a:solidFill>
                  <a:srgbClr val="AA278F"/>
                </a:solidFill>
                <a:latin typeface="Ink Free" panose="03080402000500000000" pitchFamily="66" charset="0"/>
              </a:rPr>
              <a:t>MakeCode.com</a:t>
            </a:r>
          </a:p>
        </p:txBody>
      </p:sp>
    </p:spTree>
    <p:custDataLst>
      <p:tags r:id="rId1"/>
    </p:custDataLst>
    <p:extLst>
      <p:ext uri="{BB962C8B-B14F-4D97-AF65-F5344CB8AC3E}">
        <p14:creationId xmlns:p14="http://schemas.microsoft.com/office/powerpoint/2010/main" val="393185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8065" y="513974"/>
            <a:ext cx="6051584" cy="1325375"/>
          </a:xfrm>
        </p:spPr>
        <p:txBody>
          <a:bodyPr>
            <a:normAutofit fontScale="90000"/>
          </a:bodyPr>
          <a:lstStyle/>
          <a:p>
            <a:r>
              <a:rPr lang="en-US" dirty="0">
                <a:solidFill>
                  <a:srgbClr val="AA278F"/>
                </a:solidFill>
              </a:rPr>
              <a:t>Microsoft MakeCode</a:t>
            </a:r>
            <a:br>
              <a:rPr lang="en-US" dirty="0">
                <a:solidFill>
                  <a:schemeClr val="tx1">
                    <a:lumMod val="75000"/>
                    <a:lumOff val="25000"/>
                  </a:schemeClr>
                </a:solidFill>
              </a:rPr>
            </a:br>
            <a:r>
              <a:rPr lang="en-US" sz="2745" dirty="0">
                <a:solidFill>
                  <a:schemeClr val="tx2"/>
                </a:solidFill>
              </a:rPr>
              <a:t>Hands-on Computing for every student</a:t>
            </a:r>
            <a:endParaRPr lang="en-US" dirty="0">
              <a:solidFill>
                <a:schemeClr val="tx2"/>
              </a:solidFill>
            </a:endParaRPr>
          </a:p>
        </p:txBody>
      </p:sp>
      <p:sp>
        <p:nvSpPr>
          <p:cNvPr id="7" name="Text Placeholder 1">
            <a:extLst>
              <a:ext uri="{FF2B5EF4-FFF2-40B4-BE49-F238E27FC236}">
                <a16:creationId xmlns:a16="http://schemas.microsoft.com/office/drawing/2014/main" id="{B4FDDDD3-7A29-4577-8B5F-651CCA844DB4}"/>
              </a:ext>
            </a:extLst>
          </p:cNvPr>
          <p:cNvSpPr txBox="1">
            <a:spLocks/>
          </p:cNvSpPr>
          <p:nvPr/>
        </p:nvSpPr>
        <p:spPr>
          <a:xfrm>
            <a:off x="418064" y="2307553"/>
            <a:ext cx="6275553" cy="3647413"/>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04120" marR="0" lvl="0" indent="-504120" algn="l" defTabSz="932742" rtl="0" eaLnBrk="1" fontAlgn="auto" latinLnBrk="0" hangingPunct="1">
              <a:lnSpc>
                <a:spcPct val="100000"/>
              </a:lnSpc>
              <a:spcBef>
                <a:spcPts val="588"/>
              </a:spcBef>
              <a:spcAft>
                <a:spcPts val="1175"/>
              </a:spcAft>
              <a:buClr>
                <a:srgbClr val="0078D7"/>
              </a:buClr>
              <a:buSzPct val="90000"/>
              <a:buFont typeface="Wingdings" panose="05000000000000000000" pitchFamily="2" charset="2"/>
              <a:buChar char="è"/>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Just works </a:t>
            </a:r>
            <a:r>
              <a:rPr kumimoji="0" lang="en-US" sz="2800" b="0" i="0" u="none" strike="noStrike" kern="120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always, everywhere</a:t>
            </a:r>
          </a:p>
          <a:p>
            <a:pPr marL="504120" marR="0" lvl="0" indent="-504120" algn="l" defTabSz="932742" rtl="0" eaLnBrk="1" fontAlgn="auto" latinLnBrk="0" hangingPunct="1">
              <a:lnSpc>
                <a:spcPct val="100000"/>
              </a:lnSpc>
              <a:spcBef>
                <a:spcPts val="588"/>
              </a:spcBef>
              <a:spcAft>
                <a:spcPts val="1175"/>
              </a:spcAft>
              <a:buClr>
                <a:srgbClr val="0078D7"/>
              </a:buClr>
              <a:buSzPct val="90000"/>
              <a:buFont typeface="Wingdings" panose="05000000000000000000" pitchFamily="2" charset="2"/>
              <a:buChar char="è"/>
              <a:tabLst/>
              <a:defRPr/>
            </a:pPr>
            <a:r>
              <a:rPr kumimoji="0" lang="en-US" sz="2800" b="0" i="0" u="none" strike="noStrike" kern="120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Physical and Immersive experiences as a more </a:t>
            </a: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inclusive</a:t>
            </a:r>
            <a:r>
              <a:rPr kumimoji="0" lang="en-US" sz="2800" b="0" i="0" u="none" strike="noStrike" kern="120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 </a:t>
            </a:r>
            <a:r>
              <a:rPr kumimoji="0" lang="en-US" sz="2800" b="0" i="0" u="none" strike="noStrike" kern="1200" cap="none" spc="-59"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approach to computing education</a:t>
            </a:r>
          </a:p>
          <a:p>
            <a:pPr marL="504120" marR="0" lvl="0" indent="-504120" algn="l" defTabSz="932742" rtl="0" eaLnBrk="1" fontAlgn="auto" latinLnBrk="0" hangingPunct="1">
              <a:lnSpc>
                <a:spcPct val="100000"/>
              </a:lnSpc>
              <a:spcBef>
                <a:spcPts val="588"/>
              </a:spcBef>
              <a:spcAft>
                <a:spcPts val="1175"/>
              </a:spcAft>
              <a:buClr>
                <a:srgbClr val="0078D7"/>
              </a:buClr>
              <a:buSzPct val="90000"/>
              <a:buFont typeface="Wingdings" panose="05000000000000000000" pitchFamily="2" charset="2"/>
              <a:buChar char="è"/>
              <a:tabLst/>
              <a:defRPr/>
            </a:pPr>
            <a:r>
              <a:rPr kumimoji="0" lang="en-US" sz="2800" b="0" i="0" u="none" strike="noStrike" kern="120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Progression path to </a:t>
            </a: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real-world skills</a:t>
            </a:r>
          </a:p>
          <a:p>
            <a:pPr marL="504120" marR="0" lvl="0" indent="-504120" algn="l" defTabSz="932742" rtl="0" eaLnBrk="1" fontAlgn="auto" latinLnBrk="0" hangingPunct="1">
              <a:lnSpc>
                <a:spcPct val="100000"/>
              </a:lnSpc>
              <a:spcBef>
                <a:spcPts val="588"/>
              </a:spcBef>
              <a:spcAft>
                <a:spcPts val="1175"/>
              </a:spcAft>
              <a:buClr>
                <a:srgbClr val="0078D7"/>
              </a:buClr>
              <a:buSzPct val="90000"/>
              <a:buFont typeface="Wingdings" panose="05000000000000000000" pitchFamily="2" charset="2"/>
              <a:buChar char="è"/>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Extensible</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 </a:t>
            </a:r>
            <a:r>
              <a:rPr kumimoji="0" lang="en-US" sz="2800" b="0" i="0" u="none" strike="noStrike" kern="1200" cap="none" spc="0" normalizeH="0" baseline="0" noProof="0" dirty="0">
                <a:ln>
                  <a:noFill/>
                </a:ln>
                <a:solidFill>
                  <a:srgbClr val="505050">
                    <a:lumMod val="75000"/>
                    <a:lumOff val="25000"/>
                  </a:srgbClr>
                </a:solidFill>
                <a:effectLst/>
                <a:uLnTx/>
                <a:uFillTx/>
                <a:latin typeface="Segoe UI Light" panose="020B0502040204020203" pitchFamily="34" charset="0"/>
                <a:ea typeface="+mn-ea"/>
                <a:cs typeface="Segoe UI Light" panose="020B0502040204020203" pitchFamily="34" charset="0"/>
              </a:rPr>
              <a:t>platform for partners</a:t>
            </a:r>
          </a:p>
        </p:txBody>
      </p:sp>
      <p:pic>
        <p:nvPicPr>
          <p:cNvPr id="10" name="Picture 9">
            <a:extLst>
              <a:ext uri="{FF2B5EF4-FFF2-40B4-BE49-F238E27FC236}">
                <a16:creationId xmlns:a16="http://schemas.microsoft.com/office/drawing/2014/main" id="{D0D5152C-71F7-47AD-9FA7-13D40E5FF8D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90530" y="974"/>
            <a:ext cx="5300606" cy="6856055"/>
          </a:xfrm>
          <a:prstGeom prst="rect">
            <a:avLst/>
          </a:prstGeom>
        </p:spPr>
      </p:pic>
    </p:spTree>
    <p:extLst>
      <p:ext uri="{BB962C8B-B14F-4D97-AF65-F5344CB8AC3E}">
        <p14:creationId xmlns:p14="http://schemas.microsoft.com/office/powerpoint/2010/main" val="155992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additive="base">
                                        <p:cTn id="12"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additive="base">
                                        <p:cTn id="22" dur="500" fill="hold"/>
                                        <p:tgtEl>
                                          <p:spTgt spid="7">
                                            <p:txEl>
                                              <p:pRg st="3" end="3"/>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PRESENTATIONINFO" val="{&quot;DocumentId&quot;:&quot;c26f3c3436c4b7b61ebafc75e9e1a0c2&quot;,&quot;LanguageCode&quot;:&quot;en-US&quot;,&quot;SlideGuids&quot;:[&quot;53a6f785-5450-4e24-8de4-b8f2a08f6394&quot;,&quot;88c84d7e-3cb1-4f35-8675-3c88f596f669&quot;,&quot;a5cfd9f8-d7bb-4a85-8475-4555808dc2f0&quot;,&quot;7f76a7ff-e251-4db4-be2f-86346fb5f1d0&quot;,&quot;bfbd35f8-2fab-434a-b655-57ed3a86a084&quot;,&quot;5c9cadf0-644d-42e3-8c0f-bf1a3a709af9&quot;,&quot;4881dea7-64b0-4eec-89ea-b0181af20114&quot;,&quot;828fd88f-f89a-45d6-aa4e-19d13f271000&quot;,&quot;cd0526c1-3462-449f-9fb6-763711cf10d3&quot;,&quot;2265e366-8da3-4a43-a44f-4f3f7c4fbe55&quot;,&quot;bd694c9e-a344-49bd-ba04-a3ccf765b6ff&quot;,&quot;57637a85-0fd3-4f10-ae2f-6ffc62026ed6&quot;],&quot;TimeStamp&quot;:&quot;2018-07-17T10:53:40.2557049-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53a6f785-5450-4e24-8de4-b8f2a08f6394&quot;,&quot;TimeStamp&quot;:&quot;2018-07-17T10:53:40.1942216-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bfbd35f8-2fab-434a-b655-57ed3a86a084&quot;,&quot;TimeStamp&quot;:&quot;2018-07-17T10:53:40.2517044-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7f76a7ff-e251-4db4-be2f-86346fb5f1d0&quot;,&quot;TimeStamp&quot;:&quot;2018-07-17T10:53:40.2507055-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5c9cadf0-644d-42e3-8c0f-bf1a3a709af9&quot;,&quot;TimeStamp&quot;:&quot;2018-07-17T10:53:40.2517044-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cd0526c1-3462-449f-9fb6-763711cf10d3&quot;,&quot;TimeStamp&quot;:&quot;2018-07-17T10:53:40.2537115-07:00&quot;}"/>
</p:tagLst>
</file>

<file path=ppt/theme/theme1.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Consumer_BLUE_1" id="{5B300074-ACF6-4468-90E4-3D7B87421403}" vid="{7E46A392-7B0F-4068-B723-199D7675632A}"/>
    </a:ext>
  </a:extLst>
</a:theme>
</file>

<file path=ppt/theme/theme2.xml><?xml version="1.0" encoding="utf-8"?>
<a:theme xmlns:a="http://schemas.openxmlformats.org/drawingml/2006/main" name="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Custom 3">
      <a:dk1>
        <a:srgbClr val="353535"/>
      </a:dk1>
      <a:lt1>
        <a:srgbClr val="FFFFFF"/>
      </a:lt1>
      <a:dk2>
        <a:srgbClr val="002050"/>
      </a:dk2>
      <a:lt2>
        <a:srgbClr val="EAEAEA"/>
      </a:lt2>
      <a:accent1>
        <a:srgbClr val="0678D6"/>
      </a:accent1>
      <a:accent2>
        <a:srgbClr val="003E6F"/>
      </a:accent2>
      <a:accent3>
        <a:srgbClr val="00BCF2"/>
      </a:accent3>
      <a:accent4>
        <a:srgbClr val="FEB8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ett_2018_Template" id="{D8996AA5-DE6B-AC42-95D8-5AD44BB7DF8B}" vid="{A6DB28DA-105F-CA48-A3AD-F071B35A54C8}"/>
    </a:ext>
  </a:extLst>
</a:theme>
</file>

<file path=ppt/theme/theme4.xml><?xml version="1.0" encoding="utf-8"?>
<a:theme xmlns:a="http://schemas.openxmlformats.org/drawingml/2006/main" name="MakeCod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DK_BLUE_2017_03.potx" id="{819180F1-9086-47CA-A285-501D4268B1E5}" vid="{EBD4BE75-CC77-4626-A04A-5AF904A59580}"/>
    </a:ext>
  </a:extLst>
</a:theme>
</file>

<file path=ppt/theme/theme6.xml><?xml version="1.0" encoding="utf-8"?>
<a:theme xmlns:a="http://schemas.openxmlformats.org/drawingml/2006/main" name="3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Consumer_BLUE_1" id="{5B300074-ACF6-4468-90E4-3D7B87421403}" vid="{7E46A392-7B0F-4068-B723-199D7675632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2367</TotalTime>
  <Words>3067</Words>
  <Application>Microsoft Office PowerPoint</Application>
  <PresentationFormat>Widescreen</PresentationFormat>
  <Paragraphs>282</Paragraphs>
  <Slides>23</Slides>
  <Notes>19</Notes>
  <HiddenSlides>0</HiddenSlides>
  <MMClips>0</MMClips>
  <ScaleCrop>false</ScaleCrop>
  <HeadingPairs>
    <vt:vector size="6" baseType="variant">
      <vt:variant>
        <vt:lpstr>Fonts Used</vt:lpstr>
      </vt:variant>
      <vt:variant>
        <vt:i4>14</vt:i4>
      </vt:variant>
      <vt:variant>
        <vt:lpstr>Theme</vt:lpstr>
      </vt:variant>
      <vt:variant>
        <vt:i4>6</vt:i4>
      </vt:variant>
      <vt:variant>
        <vt:lpstr>Slide Titles</vt:lpstr>
      </vt:variant>
      <vt:variant>
        <vt:i4>23</vt:i4>
      </vt:variant>
    </vt:vector>
  </HeadingPairs>
  <TitlesOfParts>
    <vt:vector size="43" baseType="lpstr">
      <vt:lpstr>Arial</vt:lpstr>
      <vt:lpstr>Britannic Bold</vt:lpstr>
      <vt:lpstr>Calibri</vt:lpstr>
      <vt:lpstr>Consolas</vt:lpstr>
      <vt:lpstr>Freestyle Script</vt:lpstr>
      <vt:lpstr>Ink Free</vt:lpstr>
      <vt:lpstr>Monaco</vt:lpstr>
      <vt:lpstr>Segoe UI</vt:lpstr>
      <vt:lpstr>Segoe UI Light</vt:lpstr>
      <vt:lpstr>Segoe UI Semibold</vt:lpstr>
      <vt:lpstr>Segoe UI Semilight</vt:lpstr>
      <vt:lpstr>Symbol</vt:lpstr>
      <vt:lpstr>Trebuchet MS</vt:lpstr>
      <vt:lpstr>Wingdings</vt:lpstr>
      <vt:lpstr>2_WHITE TEMPLATE</vt:lpstr>
      <vt:lpstr>Office Theme</vt:lpstr>
      <vt:lpstr>WHITE TEMPLATE</vt:lpstr>
      <vt:lpstr>MakeCode Theme</vt:lpstr>
      <vt:lpstr>1_WHITE TEMPLATE</vt:lpstr>
      <vt:lpstr>3_WHITE TEMPLATE</vt:lpstr>
      <vt:lpstr>Microsoft MakeCode</vt:lpstr>
      <vt:lpstr>Augmented Reality Journey Builder Collaborate with engineers and technical artists to create an augmented sensory virtual reality experience for customers.  Gamers, artists, and actors with a passion for storytelling with technology can find a future in this role.</vt:lpstr>
      <vt:lpstr>PowerPoint Presentation</vt:lpstr>
      <vt:lpstr>Computer Science</vt:lpstr>
      <vt:lpstr>Hands-on Computing</vt:lpstr>
      <vt:lpstr>PowerPoint Presentation</vt:lpstr>
      <vt:lpstr>PowerPoint Presentation</vt:lpstr>
      <vt:lpstr>PowerPoint Presentation</vt:lpstr>
      <vt:lpstr>Microsoft MakeCode Hands-on Computing for every student</vt:lpstr>
      <vt:lpstr>Demo</vt:lpstr>
      <vt:lpstr>PowerPoint Presentation</vt:lpstr>
      <vt:lpstr>PowerPoint Presentation</vt:lpstr>
      <vt:lpstr>PowerPoint Presentation</vt:lpstr>
      <vt:lpstr>MakeCode Arcade</vt:lpstr>
      <vt:lpstr>Schools using MakeCode</vt:lpstr>
      <vt:lpstr>Resources</vt:lpstr>
      <vt:lpstr>Example student projects</vt:lpstr>
      <vt:lpstr>Thank You!</vt:lpstr>
      <vt:lpstr>Appendix</vt:lpstr>
      <vt:lpstr>PowerPoint Presentation</vt:lpstr>
      <vt:lpstr>Why Making?</vt:lpstr>
      <vt:lpstr>Constructionism learning theory</vt:lpstr>
      <vt:lpstr>Computing Education products from Microsoft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Augmented Reality Journey Builder Collaborate with engineers and technical artists to create essential elements for customers to move through an augmented or virtual reality experience.  Gamers, artists, and actors with a passion for technology can find a future in this role.</dc:title>
  <dc:creator>Jacqueline Russell</dc:creator>
  <cp:lastModifiedBy>Jacqueline Russell</cp:lastModifiedBy>
  <cp:revision>108</cp:revision>
  <dcterms:created xsi:type="dcterms:W3CDTF">2018-07-02T17:08:37Z</dcterms:created>
  <dcterms:modified xsi:type="dcterms:W3CDTF">2020-12-10T16:41:48Z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jacqchen@microsoft.com</vt:lpwstr>
  </property>
  <property fmtid="{D5CDD505-2E9C-101B-9397-08002B2CF9AE}" pid="5" name="MSIP_Label_f42aa342-8706-4288-bd11-ebb85995028c_SetDate">
    <vt:lpwstr>2018-07-02T17:20:39.7923931Z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